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60" r:id="rId4"/>
    <p:sldId id="261" r:id="rId5"/>
    <p:sldId id="262" r:id="rId6"/>
    <p:sldId id="263" r:id="rId7"/>
    <p:sldId id="275" r:id="rId8"/>
    <p:sldId id="283" r:id="rId9"/>
    <p:sldId id="287" r:id="rId10"/>
    <p:sldId id="265"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638"/>
    <a:srgbClr val="3DCAB1"/>
    <a:srgbClr val="5CACF3"/>
    <a:srgbClr val="1B2D4D"/>
    <a:srgbClr val="0B508F"/>
    <a:srgbClr val="262626"/>
    <a:srgbClr val="010C1D"/>
    <a:srgbClr val="354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8D3DD-C267-4B40-B29F-0FDAEE27DE23}" v="351" dt="2022-07-19T05:55:17.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7097" autoAdjust="0"/>
  </p:normalViewPr>
  <p:slideViewPr>
    <p:cSldViewPr snapToGrid="0">
      <p:cViewPr>
        <p:scale>
          <a:sx n="75" d="100"/>
          <a:sy n="75" d="100"/>
        </p:scale>
        <p:origin x="1234" y="-62"/>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ssy Made Yulian" userId="238af46a17e978c5" providerId="LiveId" clId="{88D8D3DD-C267-4B40-B29F-0FDAEE27DE23}"/>
    <pc:docChg chg="undo redo custSel addSld delSld modSld sldOrd modMainMaster">
      <pc:chgData name="Yossy Made Yulian" userId="238af46a17e978c5" providerId="LiveId" clId="{88D8D3DD-C267-4B40-B29F-0FDAEE27DE23}" dt="2022-07-19T05:55:23.967" v="3004" actId="47"/>
      <pc:docMkLst>
        <pc:docMk/>
      </pc:docMkLst>
      <pc:sldChg chg="addSp delSp modSp mod">
        <pc:chgData name="Yossy Made Yulian" userId="238af46a17e978c5" providerId="LiveId" clId="{88D8D3DD-C267-4B40-B29F-0FDAEE27DE23}" dt="2022-07-18T04:29:03.554" v="965" actId="1076"/>
        <pc:sldMkLst>
          <pc:docMk/>
          <pc:sldMk cId="2983270932" sldId="256"/>
        </pc:sldMkLst>
        <pc:spChg chg="mod ord">
          <ac:chgData name="Yossy Made Yulian" userId="238af46a17e978c5" providerId="LiveId" clId="{88D8D3DD-C267-4B40-B29F-0FDAEE27DE23}" dt="2022-07-18T04:26:01.223" v="956" actId="167"/>
          <ac:spMkLst>
            <pc:docMk/>
            <pc:sldMk cId="2983270932" sldId="256"/>
            <ac:spMk id="7" creationId="{425F6956-9D3D-4840-952B-82BB6C4D73DE}"/>
          </ac:spMkLst>
        </pc:spChg>
        <pc:spChg chg="mod topLvl">
          <ac:chgData name="Yossy Made Yulian" userId="238af46a17e978c5" providerId="LiveId" clId="{88D8D3DD-C267-4B40-B29F-0FDAEE27DE23}" dt="2022-07-18T04:25:24.877" v="942" actId="14100"/>
          <ac:spMkLst>
            <pc:docMk/>
            <pc:sldMk cId="2983270932" sldId="256"/>
            <ac:spMk id="15" creationId="{D25D3EFE-11FC-44D7-BFF6-C99F19A4E13C}"/>
          </ac:spMkLst>
        </pc:spChg>
        <pc:spChg chg="mod topLvl">
          <ac:chgData name="Yossy Made Yulian" userId="238af46a17e978c5" providerId="LiveId" clId="{88D8D3DD-C267-4B40-B29F-0FDAEE27DE23}" dt="2022-07-18T04:25:33.849" v="946" actId="14100"/>
          <ac:spMkLst>
            <pc:docMk/>
            <pc:sldMk cId="2983270932" sldId="256"/>
            <ac:spMk id="16" creationId="{9D1986BB-DC9F-4E7B-B585-6950C1D7F3CA}"/>
          </ac:spMkLst>
        </pc:spChg>
        <pc:spChg chg="add del mod">
          <ac:chgData name="Yossy Made Yulian" userId="238af46a17e978c5" providerId="LiveId" clId="{88D8D3DD-C267-4B40-B29F-0FDAEE27DE23}" dt="2022-07-18T04:25:00.360" v="936" actId="478"/>
          <ac:spMkLst>
            <pc:docMk/>
            <pc:sldMk cId="2983270932" sldId="256"/>
            <ac:spMk id="17" creationId="{8F29E765-8214-6D68-A723-322657FBACD6}"/>
          </ac:spMkLst>
        </pc:spChg>
        <pc:spChg chg="add mod">
          <ac:chgData name="Yossy Made Yulian" userId="238af46a17e978c5" providerId="LiveId" clId="{88D8D3DD-C267-4B40-B29F-0FDAEE27DE23}" dt="2022-07-18T04:25:31.386" v="945" actId="571"/>
          <ac:spMkLst>
            <pc:docMk/>
            <pc:sldMk cId="2983270932" sldId="256"/>
            <ac:spMk id="18" creationId="{660C490B-AAAE-5DD0-0AD2-409732F38ED4}"/>
          </ac:spMkLst>
        </pc:spChg>
        <pc:spChg chg="add mod">
          <ac:chgData name="Yossy Made Yulian" userId="238af46a17e978c5" providerId="LiveId" clId="{88D8D3DD-C267-4B40-B29F-0FDAEE27DE23}" dt="2022-07-18T04:25:45.510" v="949" actId="164"/>
          <ac:spMkLst>
            <pc:docMk/>
            <pc:sldMk cId="2983270932" sldId="256"/>
            <ac:spMk id="19" creationId="{DCBB72BF-7C2A-E842-0D66-0AA1BFF2C2B2}"/>
          </ac:spMkLst>
        </pc:spChg>
        <pc:spChg chg="add mod">
          <ac:chgData name="Yossy Made Yulian" userId="238af46a17e978c5" providerId="LiveId" clId="{88D8D3DD-C267-4B40-B29F-0FDAEE27DE23}" dt="2022-07-18T04:25:45.510" v="949" actId="164"/>
          <ac:spMkLst>
            <pc:docMk/>
            <pc:sldMk cId="2983270932" sldId="256"/>
            <ac:spMk id="20" creationId="{6BC7E160-65DF-9DC2-CB58-FEBF91CC608B}"/>
          </ac:spMkLst>
        </pc:spChg>
        <pc:spChg chg="mod">
          <ac:chgData name="Yossy Made Yulian" userId="238af46a17e978c5" providerId="LiveId" clId="{88D8D3DD-C267-4B40-B29F-0FDAEE27DE23}" dt="2022-07-18T04:25:56.514" v="953" actId="571"/>
          <ac:spMkLst>
            <pc:docMk/>
            <pc:sldMk cId="2983270932" sldId="256"/>
            <ac:spMk id="23" creationId="{BD0C563E-B8BB-FD22-E098-117262DABD98}"/>
          </ac:spMkLst>
        </pc:spChg>
        <pc:spChg chg="mod">
          <ac:chgData name="Yossy Made Yulian" userId="238af46a17e978c5" providerId="LiveId" clId="{88D8D3DD-C267-4B40-B29F-0FDAEE27DE23}" dt="2022-07-18T04:25:56.514" v="953" actId="571"/>
          <ac:spMkLst>
            <pc:docMk/>
            <pc:sldMk cId="2983270932" sldId="256"/>
            <ac:spMk id="24" creationId="{D06C3169-C2BD-ABD1-72B0-372D47B1FF75}"/>
          </ac:spMkLst>
        </pc:spChg>
        <pc:spChg chg="mod topLvl">
          <ac:chgData name="Yossy Made Yulian" userId="238af46a17e978c5" providerId="LiveId" clId="{88D8D3DD-C267-4B40-B29F-0FDAEE27DE23}" dt="2022-07-18T04:25:37.594" v="947" actId="1076"/>
          <ac:spMkLst>
            <pc:docMk/>
            <pc:sldMk cId="2983270932" sldId="256"/>
            <ac:spMk id="48" creationId="{9DFD564B-900B-477C-AFAA-06F3D2CE3B2A}"/>
          </ac:spMkLst>
        </pc:spChg>
        <pc:grpChg chg="add del mod">
          <ac:chgData name="Yossy Made Yulian" userId="238af46a17e978c5" providerId="LiveId" clId="{88D8D3DD-C267-4B40-B29F-0FDAEE27DE23}" dt="2022-07-18T04:24:22.734" v="887" actId="165"/>
          <ac:grpSpMkLst>
            <pc:docMk/>
            <pc:sldMk cId="2983270932" sldId="256"/>
            <ac:grpSpMk id="2" creationId="{76F2C4A7-F1EA-0295-FA31-353D02998735}"/>
          </ac:grpSpMkLst>
        </pc:grpChg>
        <pc:grpChg chg="add mod ord">
          <ac:chgData name="Yossy Made Yulian" userId="238af46a17e978c5" providerId="LiveId" clId="{88D8D3DD-C267-4B40-B29F-0FDAEE27DE23}" dt="2022-07-18T04:29:03.554" v="965" actId="1076"/>
          <ac:grpSpMkLst>
            <pc:docMk/>
            <pc:sldMk cId="2983270932" sldId="256"/>
            <ac:grpSpMk id="3" creationId="{630C0AC6-F733-D103-8895-A543C15F8F21}"/>
          </ac:grpSpMkLst>
        </pc:grpChg>
        <pc:grpChg chg="add mod">
          <ac:chgData name="Yossy Made Yulian" userId="238af46a17e978c5" providerId="LiveId" clId="{88D8D3DD-C267-4B40-B29F-0FDAEE27DE23}" dt="2022-07-18T04:25:56.514" v="953" actId="571"/>
          <ac:grpSpMkLst>
            <pc:docMk/>
            <pc:sldMk cId="2983270932" sldId="256"/>
            <ac:grpSpMk id="21" creationId="{5D868073-9FCD-7FC1-5CED-9689336F4639}"/>
          </ac:grpSpMkLst>
        </pc:grpChg>
        <pc:grpChg chg="del mod">
          <ac:chgData name="Yossy Made Yulian" userId="238af46a17e978c5" providerId="LiveId" clId="{88D8D3DD-C267-4B40-B29F-0FDAEE27DE23}" dt="2022-07-18T03:48:36.444" v="513" actId="478"/>
          <ac:grpSpMkLst>
            <pc:docMk/>
            <pc:sldMk cId="2983270932" sldId="256"/>
            <ac:grpSpMk id="39" creationId="{ECFE0B2D-667A-4AC6-9FC7-7FA6C7CE37AF}"/>
          </ac:grpSpMkLst>
        </pc:grpChg>
        <pc:grpChg chg="mod">
          <ac:chgData name="Yossy Made Yulian" userId="238af46a17e978c5" providerId="LiveId" clId="{88D8D3DD-C267-4B40-B29F-0FDAEE27DE23}" dt="2022-07-18T04:25:27.710" v="943" actId="14100"/>
          <ac:grpSpMkLst>
            <pc:docMk/>
            <pc:sldMk cId="2983270932" sldId="256"/>
            <ac:grpSpMk id="41" creationId="{EE47789C-2DF2-4141-B150-6D30DC870201}"/>
          </ac:grpSpMkLst>
        </pc:grpChg>
        <pc:picChg chg="mod ord">
          <ac:chgData name="Yossy Made Yulian" userId="238af46a17e978c5" providerId="LiveId" clId="{88D8D3DD-C267-4B40-B29F-0FDAEE27DE23}" dt="2022-07-18T04:26:02.890" v="957" actId="167"/>
          <ac:picMkLst>
            <pc:docMk/>
            <pc:sldMk cId="2983270932" sldId="256"/>
            <ac:picMk id="6" creationId="{29681C55-556F-4B1F-B702-FF34D06A572A}"/>
          </ac:picMkLst>
        </pc:picChg>
      </pc:sldChg>
      <pc:sldChg chg="addSp delSp modSp mod setBg">
        <pc:chgData name="Yossy Made Yulian" userId="238af46a17e978c5" providerId="LiveId" clId="{88D8D3DD-C267-4B40-B29F-0FDAEE27DE23}" dt="2022-07-18T05:01:08.390" v="1230" actId="164"/>
        <pc:sldMkLst>
          <pc:docMk/>
          <pc:sldMk cId="686382463" sldId="257"/>
        </pc:sldMkLst>
        <pc:spChg chg="add del mod">
          <ac:chgData name="Yossy Made Yulian" userId="238af46a17e978c5" providerId="LiveId" clId="{88D8D3DD-C267-4B40-B29F-0FDAEE27DE23}" dt="2022-07-18T04:29:28.075" v="969"/>
          <ac:spMkLst>
            <pc:docMk/>
            <pc:sldMk cId="686382463" sldId="257"/>
            <ac:spMk id="2" creationId="{C43811A2-A46A-3CA4-E761-229E807495EF}"/>
          </ac:spMkLst>
        </pc:spChg>
        <pc:spChg chg="del mod">
          <ac:chgData name="Yossy Made Yulian" userId="238af46a17e978c5" providerId="LiveId" clId="{88D8D3DD-C267-4B40-B29F-0FDAEE27DE23}" dt="2022-07-18T03:56:03.978" v="849" actId="478"/>
          <ac:spMkLst>
            <pc:docMk/>
            <pc:sldMk cId="686382463" sldId="257"/>
            <ac:spMk id="4" creationId="{84ADCA6C-B8A9-4967-B53D-9F7AC0915B8E}"/>
          </ac:spMkLst>
        </pc:spChg>
        <pc:spChg chg="add del mod">
          <ac:chgData name="Yossy Made Yulian" userId="238af46a17e978c5" providerId="LiveId" clId="{88D8D3DD-C267-4B40-B29F-0FDAEE27DE23}" dt="2022-07-18T04:31:09.173" v="992"/>
          <ac:spMkLst>
            <pc:docMk/>
            <pc:sldMk cId="686382463" sldId="257"/>
            <ac:spMk id="5" creationId="{06A37980-C590-7240-D294-9FDB07F59143}"/>
          </ac:spMkLst>
        </pc:spChg>
        <pc:spChg chg="del">
          <ac:chgData name="Yossy Made Yulian" userId="238af46a17e978c5" providerId="LiveId" clId="{88D8D3DD-C267-4B40-B29F-0FDAEE27DE23}" dt="2022-07-18T04:30:02.304" v="978" actId="478"/>
          <ac:spMkLst>
            <pc:docMk/>
            <pc:sldMk cId="686382463" sldId="257"/>
            <ac:spMk id="6" creationId="{D052A059-5985-443C-9FCA-27E6966CF09D}"/>
          </ac:spMkLst>
        </pc:spChg>
        <pc:spChg chg="del">
          <ac:chgData name="Yossy Made Yulian" userId="238af46a17e978c5" providerId="LiveId" clId="{88D8D3DD-C267-4B40-B29F-0FDAEE27DE23}" dt="2022-07-18T04:30:02.304" v="978" actId="478"/>
          <ac:spMkLst>
            <pc:docMk/>
            <pc:sldMk cId="686382463" sldId="257"/>
            <ac:spMk id="8" creationId="{2163D3CC-F0E5-494F-9E5F-FDF17E960ADE}"/>
          </ac:spMkLst>
        </pc:spChg>
        <pc:spChg chg="add del mod">
          <ac:chgData name="Yossy Made Yulian" userId="238af46a17e978c5" providerId="LiveId" clId="{88D8D3DD-C267-4B40-B29F-0FDAEE27DE23}" dt="2022-07-18T04:30:53.742" v="990"/>
          <ac:spMkLst>
            <pc:docMk/>
            <pc:sldMk cId="686382463" sldId="257"/>
            <ac:spMk id="13" creationId="{F662DA4D-102A-9742-EF23-9F82E9FE445C}"/>
          </ac:spMkLst>
        </pc:spChg>
        <pc:spChg chg="mod ord">
          <ac:chgData name="Yossy Made Yulian" userId="238af46a17e978c5" providerId="LiveId" clId="{88D8D3DD-C267-4B40-B29F-0FDAEE27DE23}" dt="2022-07-18T04:33:21.788" v="1002" actId="167"/>
          <ac:spMkLst>
            <pc:docMk/>
            <pc:sldMk cId="686382463" sldId="257"/>
            <ac:spMk id="15" creationId="{0CC94339-A1A4-41FE-891D-887D75716F32}"/>
          </ac:spMkLst>
        </pc:spChg>
        <pc:spChg chg="add del mod">
          <ac:chgData name="Yossy Made Yulian" userId="238af46a17e978c5" providerId="LiveId" clId="{88D8D3DD-C267-4B40-B29F-0FDAEE27DE23}" dt="2022-07-18T04:31:10.287" v="993"/>
          <ac:spMkLst>
            <pc:docMk/>
            <pc:sldMk cId="686382463" sldId="257"/>
            <ac:spMk id="16" creationId="{8BB623EF-22B1-0A92-C227-EBCCA433922D}"/>
          </ac:spMkLst>
        </pc:spChg>
        <pc:spChg chg="add del mod">
          <ac:chgData name="Yossy Made Yulian" userId="238af46a17e978c5" providerId="LiveId" clId="{88D8D3DD-C267-4B40-B29F-0FDAEE27DE23}" dt="2022-07-18T04:32:28.302" v="995" actId="931"/>
          <ac:spMkLst>
            <pc:docMk/>
            <pc:sldMk cId="686382463" sldId="257"/>
            <ac:spMk id="18" creationId="{8308EFFF-2BDD-1500-1346-533E1805C49E}"/>
          </ac:spMkLst>
        </pc:spChg>
        <pc:spChg chg="add del mod">
          <ac:chgData name="Yossy Made Yulian" userId="238af46a17e978c5" providerId="LiveId" clId="{88D8D3DD-C267-4B40-B29F-0FDAEE27DE23}" dt="2022-07-18T04:33:16.739" v="1000"/>
          <ac:spMkLst>
            <pc:docMk/>
            <pc:sldMk cId="686382463" sldId="257"/>
            <ac:spMk id="21" creationId="{A5AF08E1-235D-DD68-EDBF-40714F32DBBA}"/>
          </ac:spMkLst>
        </pc:spChg>
        <pc:spChg chg="add del mod">
          <ac:chgData name="Yossy Made Yulian" userId="238af46a17e978c5" providerId="LiveId" clId="{88D8D3DD-C267-4B40-B29F-0FDAEE27DE23}" dt="2022-07-18T04:33:17.272" v="1001"/>
          <ac:spMkLst>
            <pc:docMk/>
            <pc:sldMk cId="686382463" sldId="257"/>
            <ac:spMk id="22" creationId="{2B5125DB-0472-D6E9-CAF8-284951CB4838}"/>
          </ac:spMkLst>
        </pc:spChg>
        <pc:spChg chg="add del mod">
          <ac:chgData name="Yossy Made Yulian" userId="238af46a17e978c5" providerId="LiveId" clId="{88D8D3DD-C267-4B40-B29F-0FDAEE27DE23}" dt="2022-07-18T04:33:41.208" v="1008"/>
          <ac:spMkLst>
            <pc:docMk/>
            <pc:sldMk cId="686382463" sldId="257"/>
            <ac:spMk id="23" creationId="{4E6B1CAD-B0EB-0532-2983-487C988BFF5C}"/>
          </ac:spMkLst>
        </pc:spChg>
        <pc:spChg chg="mod topLvl">
          <ac:chgData name="Yossy Made Yulian" userId="238af46a17e978c5" providerId="LiveId" clId="{88D8D3DD-C267-4B40-B29F-0FDAEE27DE23}" dt="2022-07-18T05:01:08.390" v="1230" actId="164"/>
          <ac:spMkLst>
            <pc:docMk/>
            <pc:sldMk cId="686382463" sldId="257"/>
            <ac:spMk id="25" creationId="{B8ABB42F-6E18-D38B-E20C-2129631AF687}"/>
          </ac:spMkLst>
        </pc:spChg>
        <pc:spChg chg="mod topLvl">
          <ac:chgData name="Yossy Made Yulian" userId="238af46a17e978c5" providerId="LiveId" clId="{88D8D3DD-C267-4B40-B29F-0FDAEE27DE23}" dt="2022-07-18T05:01:08.390" v="1230" actId="164"/>
          <ac:spMkLst>
            <pc:docMk/>
            <pc:sldMk cId="686382463" sldId="257"/>
            <ac:spMk id="26" creationId="{7EE25ED2-8071-5A18-8BD6-346C72D47DE1}"/>
          </ac:spMkLst>
        </pc:spChg>
        <pc:spChg chg="mod topLvl">
          <ac:chgData name="Yossy Made Yulian" userId="238af46a17e978c5" providerId="LiveId" clId="{88D8D3DD-C267-4B40-B29F-0FDAEE27DE23}" dt="2022-07-18T04:34:13.895" v="1024" actId="164"/>
          <ac:spMkLst>
            <pc:docMk/>
            <pc:sldMk cId="686382463" sldId="257"/>
            <ac:spMk id="27" creationId="{8AD15C12-1E13-F012-BE7F-30783139FB5A}"/>
          </ac:spMkLst>
        </pc:spChg>
        <pc:spChg chg="mod topLvl">
          <ac:chgData name="Yossy Made Yulian" userId="238af46a17e978c5" providerId="LiveId" clId="{88D8D3DD-C267-4B40-B29F-0FDAEE27DE23}" dt="2022-07-18T04:34:13.895" v="1024" actId="164"/>
          <ac:spMkLst>
            <pc:docMk/>
            <pc:sldMk cId="686382463" sldId="257"/>
            <ac:spMk id="28" creationId="{91963774-312F-4152-F19B-D6315C51F0D5}"/>
          </ac:spMkLst>
        </pc:spChg>
        <pc:spChg chg="add mod">
          <ac:chgData name="Yossy Made Yulian" userId="238af46a17e978c5" providerId="LiveId" clId="{88D8D3DD-C267-4B40-B29F-0FDAEE27DE23}" dt="2022-07-18T04:30:36.420" v="986" actId="1076"/>
          <ac:spMkLst>
            <pc:docMk/>
            <pc:sldMk cId="686382463" sldId="257"/>
            <ac:spMk id="30" creationId="{690748D8-E54E-D0B2-DA10-B6DBF1330B8D}"/>
          </ac:spMkLst>
        </pc:spChg>
        <pc:spChg chg="add mod">
          <ac:chgData name="Yossy Made Yulian" userId="238af46a17e978c5" providerId="LiveId" clId="{88D8D3DD-C267-4B40-B29F-0FDAEE27DE23}" dt="2022-07-18T04:30:36.420" v="986" actId="1076"/>
          <ac:spMkLst>
            <pc:docMk/>
            <pc:sldMk cId="686382463" sldId="257"/>
            <ac:spMk id="31" creationId="{6B100902-6E9F-9328-FFB7-BBE9B0E37CCC}"/>
          </ac:spMkLst>
        </pc:spChg>
        <pc:spChg chg="add mod">
          <ac:chgData name="Yossy Made Yulian" userId="238af46a17e978c5" providerId="LiveId" clId="{88D8D3DD-C267-4B40-B29F-0FDAEE27DE23}" dt="2022-07-18T04:30:36.420" v="986" actId="1076"/>
          <ac:spMkLst>
            <pc:docMk/>
            <pc:sldMk cId="686382463" sldId="257"/>
            <ac:spMk id="32" creationId="{623747EB-AA95-3E1D-E9FA-AD29B6660BEC}"/>
          </ac:spMkLst>
        </pc:spChg>
        <pc:spChg chg="add del mod">
          <ac:chgData name="Yossy Made Yulian" userId="238af46a17e978c5" providerId="LiveId" clId="{88D8D3DD-C267-4B40-B29F-0FDAEE27DE23}" dt="2022-07-18T04:33:41.376" v="1009"/>
          <ac:spMkLst>
            <pc:docMk/>
            <pc:sldMk cId="686382463" sldId="257"/>
            <ac:spMk id="33" creationId="{8E25939A-89BB-EFBC-3827-E40AD76E5FAD}"/>
          </ac:spMkLst>
        </pc:spChg>
        <pc:spChg chg="del mod">
          <ac:chgData name="Yossy Made Yulian" userId="238af46a17e978c5" providerId="LiveId" clId="{88D8D3DD-C267-4B40-B29F-0FDAEE27DE23}" dt="2022-07-18T04:30:02.304" v="978" actId="478"/>
          <ac:spMkLst>
            <pc:docMk/>
            <pc:sldMk cId="686382463" sldId="257"/>
            <ac:spMk id="36" creationId="{2B433289-7E31-4EEC-94AF-38C9353FD497}"/>
          </ac:spMkLst>
        </pc:spChg>
        <pc:spChg chg="del">
          <ac:chgData name="Yossy Made Yulian" userId="238af46a17e978c5" providerId="LiveId" clId="{88D8D3DD-C267-4B40-B29F-0FDAEE27DE23}" dt="2022-07-18T03:55:37.239" v="834" actId="478"/>
          <ac:spMkLst>
            <pc:docMk/>
            <pc:sldMk cId="686382463" sldId="257"/>
            <ac:spMk id="48" creationId="{766EDC03-C68B-4090-98DD-E6FC43E21DC8}"/>
          </ac:spMkLst>
        </pc:spChg>
        <pc:spChg chg="del">
          <ac:chgData name="Yossy Made Yulian" userId="238af46a17e978c5" providerId="LiveId" clId="{88D8D3DD-C267-4B40-B29F-0FDAEE27DE23}" dt="2022-07-18T03:55:37.239" v="834" actId="478"/>
          <ac:spMkLst>
            <pc:docMk/>
            <pc:sldMk cId="686382463" sldId="257"/>
            <ac:spMk id="51" creationId="{568A973E-212E-48D5-BA27-9D570C4EFE58}"/>
          </ac:spMkLst>
        </pc:spChg>
        <pc:spChg chg="del">
          <ac:chgData name="Yossy Made Yulian" userId="238af46a17e978c5" providerId="LiveId" clId="{88D8D3DD-C267-4B40-B29F-0FDAEE27DE23}" dt="2022-07-18T03:55:37.239" v="834" actId="478"/>
          <ac:spMkLst>
            <pc:docMk/>
            <pc:sldMk cId="686382463" sldId="257"/>
            <ac:spMk id="55" creationId="{B3F2CA27-292C-4BAC-8EEA-F713656BDE31}"/>
          </ac:spMkLst>
        </pc:spChg>
        <pc:spChg chg="del">
          <ac:chgData name="Yossy Made Yulian" userId="238af46a17e978c5" providerId="LiveId" clId="{88D8D3DD-C267-4B40-B29F-0FDAEE27DE23}" dt="2022-07-18T03:55:37.239" v="834" actId="478"/>
          <ac:spMkLst>
            <pc:docMk/>
            <pc:sldMk cId="686382463" sldId="257"/>
            <ac:spMk id="58" creationId="{32E8EAA2-E4B2-4CF8-8264-A89A526D3243}"/>
          </ac:spMkLst>
        </pc:spChg>
        <pc:spChg chg="del mod">
          <ac:chgData name="Yossy Made Yulian" userId="238af46a17e978c5" providerId="LiveId" clId="{88D8D3DD-C267-4B40-B29F-0FDAEE27DE23}" dt="2022-07-18T04:30:28.770" v="984" actId="478"/>
          <ac:spMkLst>
            <pc:docMk/>
            <pc:sldMk cId="686382463" sldId="257"/>
            <ac:spMk id="66" creationId="{B486C409-3691-4ECE-A59D-5008BCB69271}"/>
          </ac:spMkLst>
        </pc:spChg>
        <pc:spChg chg="del mod">
          <ac:chgData name="Yossy Made Yulian" userId="238af46a17e978c5" providerId="LiveId" clId="{88D8D3DD-C267-4B40-B29F-0FDAEE27DE23}" dt="2022-07-18T04:30:28.770" v="984" actId="478"/>
          <ac:spMkLst>
            <pc:docMk/>
            <pc:sldMk cId="686382463" sldId="257"/>
            <ac:spMk id="67" creationId="{1C467A13-6D4D-451C-BB7F-B76B54246E45}"/>
          </ac:spMkLst>
        </pc:spChg>
        <pc:spChg chg="mod ord">
          <ac:chgData name="Yossy Made Yulian" userId="238af46a17e978c5" providerId="LiveId" clId="{88D8D3DD-C267-4B40-B29F-0FDAEE27DE23}" dt="2022-07-18T04:32:36.157" v="998" actId="167"/>
          <ac:spMkLst>
            <pc:docMk/>
            <pc:sldMk cId="686382463" sldId="257"/>
            <ac:spMk id="79" creationId="{965CAC3F-06F3-4BE3-AFEC-59781A5CC2B9}"/>
          </ac:spMkLst>
        </pc:spChg>
        <pc:spChg chg="del">
          <ac:chgData name="Yossy Made Yulian" userId="238af46a17e978c5" providerId="LiveId" clId="{88D8D3DD-C267-4B40-B29F-0FDAEE27DE23}" dt="2022-07-18T04:30:32.682" v="985" actId="478"/>
          <ac:spMkLst>
            <pc:docMk/>
            <pc:sldMk cId="686382463" sldId="257"/>
            <ac:spMk id="88" creationId="{4602E340-69AA-4573-93A0-AAD488B495DB}"/>
          </ac:spMkLst>
        </pc:spChg>
        <pc:spChg chg="mod ord">
          <ac:chgData name="Yossy Made Yulian" userId="238af46a17e978c5" providerId="LiveId" clId="{88D8D3DD-C267-4B40-B29F-0FDAEE27DE23}" dt="2022-07-18T04:33:21.788" v="1002" actId="167"/>
          <ac:spMkLst>
            <pc:docMk/>
            <pc:sldMk cId="686382463" sldId="257"/>
            <ac:spMk id="102" creationId="{41BEDD4A-E2CB-4E47-BDB0-7D04116850A0}"/>
          </ac:spMkLst>
        </pc:spChg>
        <pc:spChg chg="mod">
          <ac:chgData name="Yossy Made Yulian" userId="238af46a17e978c5" providerId="LiveId" clId="{88D8D3DD-C267-4B40-B29F-0FDAEE27DE23}" dt="2022-07-18T04:33:27.865" v="1003" actId="14100"/>
          <ac:spMkLst>
            <pc:docMk/>
            <pc:sldMk cId="686382463" sldId="257"/>
            <ac:spMk id="109" creationId="{1F14601B-FEA0-44C0-8F5B-BBF23164F2B6}"/>
          </ac:spMkLst>
        </pc:spChg>
        <pc:grpChg chg="add del mod">
          <ac:chgData name="Yossy Made Yulian" userId="238af46a17e978c5" providerId="LiveId" clId="{88D8D3DD-C267-4B40-B29F-0FDAEE27DE23}" dt="2022-07-18T03:55:50.349" v="842" actId="165"/>
          <ac:grpSpMkLst>
            <pc:docMk/>
            <pc:sldMk cId="686382463" sldId="257"/>
            <ac:grpSpMk id="24" creationId="{9D0C341C-27BC-C83E-DA4B-8BA472674694}"/>
          </ac:grpSpMkLst>
        </pc:grpChg>
        <pc:grpChg chg="add mod">
          <ac:chgData name="Yossy Made Yulian" userId="238af46a17e978c5" providerId="LiveId" clId="{88D8D3DD-C267-4B40-B29F-0FDAEE27DE23}" dt="2022-07-18T05:01:08.390" v="1230" actId="164"/>
          <ac:grpSpMkLst>
            <pc:docMk/>
            <pc:sldMk cId="686382463" sldId="257"/>
            <ac:grpSpMk id="34" creationId="{C68DC280-DA90-1775-E469-79ED70DEE80D}"/>
          </ac:grpSpMkLst>
        </pc:grpChg>
        <pc:grpChg chg="add mod">
          <ac:chgData name="Yossy Made Yulian" userId="238af46a17e978c5" providerId="LiveId" clId="{88D8D3DD-C267-4B40-B29F-0FDAEE27DE23}" dt="2022-07-18T05:01:08.390" v="1230" actId="164"/>
          <ac:grpSpMkLst>
            <pc:docMk/>
            <pc:sldMk cId="686382463" sldId="257"/>
            <ac:grpSpMk id="35" creationId="{FCD2136E-CC73-BEC1-6FA5-C76AD719C42A}"/>
          </ac:grpSpMkLst>
        </pc:grpChg>
        <pc:grpChg chg="mod">
          <ac:chgData name="Yossy Made Yulian" userId="238af46a17e978c5" providerId="LiveId" clId="{88D8D3DD-C267-4B40-B29F-0FDAEE27DE23}" dt="2022-07-18T04:30:36.420" v="986" actId="1076"/>
          <ac:grpSpMkLst>
            <pc:docMk/>
            <pc:sldMk cId="686382463" sldId="257"/>
            <ac:grpSpMk id="64" creationId="{712FB271-8B49-4B98-8E50-07A1DA47F29D}"/>
          </ac:grpSpMkLst>
        </pc:grpChg>
        <pc:picChg chg="add del mod">
          <ac:chgData name="Yossy Made Yulian" userId="238af46a17e978c5" providerId="LiveId" clId="{88D8D3DD-C267-4B40-B29F-0FDAEE27DE23}" dt="2022-07-18T04:30:54.620" v="991"/>
          <ac:picMkLst>
            <pc:docMk/>
            <pc:sldMk cId="686382463" sldId="257"/>
            <ac:picMk id="7" creationId="{F1E26463-9EF5-7749-79A3-BD7ED191F71C}"/>
          </ac:picMkLst>
        </pc:picChg>
        <pc:picChg chg="add del mod">
          <ac:chgData name="Yossy Made Yulian" userId="238af46a17e978c5" providerId="LiveId" clId="{88D8D3DD-C267-4B40-B29F-0FDAEE27DE23}" dt="2022-07-18T04:32:25.470" v="994" actId="478"/>
          <ac:picMkLst>
            <pc:docMk/>
            <pc:sldMk cId="686382463" sldId="257"/>
            <ac:picMk id="14" creationId="{04C3E05D-0845-8D4E-03EF-B748FAF9F788}"/>
          </ac:picMkLst>
        </pc:picChg>
        <pc:picChg chg="add mod">
          <ac:chgData name="Yossy Made Yulian" userId="238af46a17e978c5" providerId="LiveId" clId="{88D8D3DD-C267-4B40-B29F-0FDAEE27DE23}" dt="2022-07-18T04:33:41.376" v="1009"/>
          <ac:picMkLst>
            <pc:docMk/>
            <pc:sldMk cId="686382463" sldId="257"/>
            <ac:picMk id="20" creationId="{20C7E05C-6B54-618A-0644-1FEA3708CDAF}"/>
          </ac:picMkLst>
        </pc:picChg>
        <pc:picChg chg="del mod">
          <ac:chgData name="Yossy Made Yulian" userId="238af46a17e978c5" providerId="LiveId" clId="{88D8D3DD-C267-4B40-B29F-0FDAEE27DE23}" dt="2022-07-18T04:30:49.359" v="987" actId="478"/>
          <ac:picMkLst>
            <pc:docMk/>
            <pc:sldMk cId="686382463" sldId="257"/>
            <ac:picMk id="75" creationId="{5E5B6526-D2CE-4859-9F16-40752E750E9F}"/>
          </ac:picMkLst>
        </pc:picChg>
      </pc:sldChg>
      <pc:sldChg chg="addSp delSp modSp mod">
        <pc:chgData name="Yossy Made Yulian" userId="238af46a17e978c5" providerId="LiveId" clId="{88D8D3DD-C267-4B40-B29F-0FDAEE27DE23}" dt="2022-07-18T04:39:53.446" v="1136" actId="20577"/>
        <pc:sldMkLst>
          <pc:docMk/>
          <pc:sldMk cId="1751029351" sldId="258"/>
        </pc:sldMkLst>
        <pc:spChg chg="mod topLvl">
          <ac:chgData name="Yossy Made Yulian" userId="238af46a17e978c5" providerId="LiveId" clId="{88D8D3DD-C267-4B40-B29F-0FDAEE27DE23}" dt="2022-07-18T04:37:52.058" v="1102" actId="165"/>
          <ac:spMkLst>
            <pc:docMk/>
            <pc:sldMk cId="1751029351" sldId="258"/>
            <ac:spMk id="4" creationId="{9B744D27-D254-4575-A3DD-53A2A5E9D1CB}"/>
          </ac:spMkLst>
        </pc:spChg>
        <pc:spChg chg="mod topLvl">
          <ac:chgData name="Yossy Made Yulian" userId="238af46a17e978c5" providerId="LiveId" clId="{88D8D3DD-C267-4B40-B29F-0FDAEE27DE23}" dt="2022-07-18T04:37:52.058" v="1102" actId="165"/>
          <ac:spMkLst>
            <pc:docMk/>
            <pc:sldMk cId="1751029351" sldId="258"/>
            <ac:spMk id="5" creationId="{19ED6D3C-C74B-4AD5-8C7E-A0CFDD11A8C0}"/>
          </ac:spMkLst>
        </pc:spChg>
        <pc:spChg chg="mod">
          <ac:chgData name="Yossy Made Yulian" userId="238af46a17e978c5" providerId="LiveId" clId="{88D8D3DD-C267-4B40-B29F-0FDAEE27DE23}" dt="2022-07-18T04:37:52.058" v="1102" actId="165"/>
          <ac:spMkLst>
            <pc:docMk/>
            <pc:sldMk cId="1751029351" sldId="258"/>
            <ac:spMk id="9" creationId="{8DB67684-D9B7-471A-ADE5-5B2814CFA7CF}"/>
          </ac:spMkLst>
        </pc:spChg>
        <pc:spChg chg="mod">
          <ac:chgData name="Yossy Made Yulian" userId="238af46a17e978c5" providerId="LiveId" clId="{88D8D3DD-C267-4B40-B29F-0FDAEE27DE23}" dt="2022-07-18T04:37:52.058" v="1102" actId="165"/>
          <ac:spMkLst>
            <pc:docMk/>
            <pc:sldMk cId="1751029351" sldId="258"/>
            <ac:spMk id="11" creationId="{AD6771C6-4539-4B31-AEA2-9231D8A1D123}"/>
          </ac:spMkLst>
        </pc:spChg>
        <pc:spChg chg="del mod">
          <ac:chgData name="Yossy Made Yulian" userId="238af46a17e978c5" providerId="LiveId" clId="{88D8D3DD-C267-4B40-B29F-0FDAEE27DE23}" dt="2022-07-18T04:35:44.326" v="1064" actId="21"/>
          <ac:spMkLst>
            <pc:docMk/>
            <pc:sldMk cId="1751029351" sldId="258"/>
            <ac:spMk id="26" creationId="{46E46691-400A-45FC-9D44-618AEBE4C9B3}"/>
          </ac:spMkLst>
        </pc:spChg>
        <pc:spChg chg="del">
          <ac:chgData name="Yossy Made Yulian" userId="238af46a17e978c5" providerId="LiveId" clId="{88D8D3DD-C267-4B40-B29F-0FDAEE27DE23}" dt="2022-07-18T04:35:14.814" v="1057" actId="478"/>
          <ac:spMkLst>
            <pc:docMk/>
            <pc:sldMk cId="1751029351" sldId="258"/>
            <ac:spMk id="28" creationId="{D463EDC1-D92F-4ECB-AF1F-63DD8033980F}"/>
          </ac:spMkLst>
        </pc:spChg>
        <pc:spChg chg="mod topLvl">
          <ac:chgData name="Yossy Made Yulian" userId="238af46a17e978c5" providerId="LiveId" clId="{88D8D3DD-C267-4B40-B29F-0FDAEE27DE23}" dt="2022-07-18T04:39:53.446" v="1136" actId="20577"/>
          <ac:spMkLst>
            <pc:docMk/>
            <pc:sldMk cId="1751029351" sldId="258"/>
            <ac:spMk id="35" creationId="{7FC60E59-932E-4623-B559-807900DEA8A3}"/>
          </ac:spMkLst>
        </pc:spChg>
        <pc:spChg chg="mod">
          <ac:chgData name="Yossy Made Yulian" userId="238af46a17e978c5" providerId="LiveId" clId="{88D8D3DD-C267-4B40-B29F-0FDAEE27DE23}" dt="2022-07-18T04:35:24.784" v="1058" actId="165"/>
          <ac:spMkLst>
            <pc:docMk/>
            <pc:sldMk cId="1751029351" sldId="258"/>
            <ac:spMk id="41" creationId="{B46180C7-D7AA-41F5-BDCA-28A4AADF63DA}"/>
          </ac:spMkLst>
        </pc:spChg>
        <pc:spChg chg="mod">
          <ac:chgData name="Yossy Made Yulian" userId="238af46a17e978c5" providerId="LiveId" clId="{88D8D3DD-C267-4B40-B29F-0FDAEE27DE23}" dt="2022-07-18T04:35:24.784" v="1058" actId="165"/>
          <ac:spMkLst>
            <pc:docMk/>
            <pc:sldMk cId="1751029351" sldId="258"/>
            <ac:spMk id="42" creationId="{1880FB6E-8CB9-4395-9113-385D8DD92D8A}"/>
          </ac:spMkLst>
        </pc:spChg>
        <pc:spChg chg="mod">
          <ac:chgData name="Yossy Made Yulian" userId="238af46a17e978c5" providerId="LiveId" clId="{88D8D3DD-C267-4B40-B29F-0FDAEE27DE23}" dt="2022-07-18T04:35:24.784" v="1058" actId="165"/>
          <ac:spMkLst>
            <pc:docMk/>
            <pc:sldMk cId="1751029351" sldId="258"/>
            <ac:spMk id="43" creationId="{644F7324-C278-4F19-8A0D-6A3F311715BC}"/>
          </ac:spMkLst>
        </pc:spChg>
        <pc:spChg chg="mod">
          <ac:chgData name="Yossy Made Yulian" userId="238af46a17e978c5" providerId="LiveId" clId="{88D8D3DD-C267-4B40-B29F-0FDAEE27DE23}" dt="2022-07-18T04:35:24.784" v="1058" actId="165"/>
          <ac:spMkLst>
            <pc:docMk/>
            <pc:sldMk cId="1751029351" sldId="258"/>
            <ac:spMk id="44" creationId="{1EC53055-CDCD-4C10-8B80-15DED10FF6B5}"/>
          </ac:spMkLst>
        </pc:spChg>
        <pc:spChg chg="mod">
          <ac:chgData name="Yossy Made Yulian" userId="238af46a17e978c5" providerId="LiveId" clId="{88D8D3DD-C267-4B40-B29F-0FDAEE27DE23}" dt="2022-07-18T04:35:24.784" v="1058" actId="165"/>
          <ac:spMkLst>
            <pc:docMk/>
            <pc:sldMk cId="1751029351" sldId="258"/>
            <ac:spMk id="45" creationId="{A9D2C209-DB8E-47EB-9747-5B3AD53CF446}"/>
          </ac:spMkLst>
        </pc:spChg>
        <pc:spChg chg="del">
          <ac:chgData name="Yossy Made Yulian" userId="238af46a17e978c5" providerId="LiveId" clId="{88D8D3DD-C267-4B40-B29F-0FDAEE27DE23}" dt="2022-07-18T04:35:14.814" v="1057" actId="478"/>
          <ac:spMkLst>
            <pc:docMk/>
            <pc:sldMk cId="1751029351" sldId="258"/>
            <ac:spMk id="53" creationId="{100B3795-2CCC-4F9C-AC85-764F82BD07A5}"/>
          </ac:spMkLst>
        </pc:spChg>
        <pc:grpChg chg="add del mod">
          <ac:chgData name="Yossy Made Yulian" userId="238af46a17e978c5" providerId="LiveId" clId="{88D8D3DD-C267-4B40-B29F-0FDAEE27DE23}" dt="2022-07-18T04:37:52.058" v="1102" actId="165"/>
          <ac:grpSpMkLst>
            <pc:docMk/>
            <pc:sldMk cId="1751029351" sldId="258"/>
            <ac:grpSpMk id="2" creationId="{1F444B0A-BB65-830E-2037-6C7188E7D5E4}"/>
          </ac:grpSpMkLst>
        </pc:grpChg>
        <pc:grpChg chg="mod topLvl">
          <ac:chgData name="Yossy Made Yulian" userId="238af46a17e978c5" providerId="LiveId" clId="{88D8D3DD-C267-4B40-B29F-0FDAEE27DE23}" dt="2022-07-18T04:35:24.784" v="1058" actId="165"/>
          <ac:grpSpMkLst>
            <pc:docMk/>
            <pc:sldMk cId="1751029351" sldId="258"/>
            <ac:grpSpMk id="7" creationId="{BB56ACC4-E5E2-45AC-957F-08367B400114}"/>
          </ac:grpSpMkLst>
        </pc:grpChg>
        <pc:grpChg chg="del">
          <ac:chgData name="Yossy Made Yulian" userId="238af46a17e978c5" providerId="LiveId" clId="{88D8D3DD-C267-4B40-B29F-0FDAEE27DE23}" dt="2022-07-18T04:35:24.784" v="1058" actId="165"/>
          <ac:grpSpMkLst>
            <pc:docMk/>
            <pc:sldMk cId="1751029351" sldId="258"/>
            <ac:grpSpMk id="8" creationId="{0E366B62-1724-4303-93D8-3A0E4EB31CBC}"/>
          </ac:grpSpMkLst>
        </pc:grpChg>
        <pc:grpChg chg="mod topLvl">
          <ac:chgData name="Yossy Made Yulian" userId="238af46a17e978c5" providerId="LiveId" clId="{88D8D3DD-C267-4B40-B29F-0FDAEE27DE23}" dt="2022-07-18T04:37:52.058" v="1102" actId="165"/>
          <ac:grpSpMkLst>
            <pc:docMk/>
            <pc:sldMk cId="1751029351" sldId="258"/>
            <ac:grpSpMk id="12" creationId="{3A02EC9C-3CCF-4328-A4D5-CF5866FDEC6C}"/>
          </ac:grpSpMkLst>
        </pc:grpChg>
        <pc:grpChg chg="del">
          <ac:chgData name="Yossy Made Yulian" userId="238af46a17e978c5" providerId="LiveId" clId="{88D8D3DD-C267-4B40-B29F-0FDAEE27DE23}" dt="2022-07-18T04:35:14.814" v="1057" actId="478"/>
          <ac:grpSpMkLst>
            <pc:docMk/>
            <pc:sldMk cId="1751029351" sldId="258"/>
            <ac:grpSpMk id="31" creationId="{D875369B-7D55-406C-AFBD-F6557C3EB36B}"/>
          </ac:grpSpMkLst>
        </pc:grpChg>
        <pc:picChg chg="mod">
          <ac:chgData name="Yossy Made Yulian" userId="238af46a17e978c5" providerId="LiveId" clId="{88D8D3DD-C267-4B40-B29F-0FDAEE27DE23}" dt="2022-07-18T04:37:54.107" v="1104" actId="1076"/>
          <ac:picMkLst>
            <pc:docMk/>
            <pc:sldMk cId="1751029351" sldId="258"/>
            <ac:picMk id="25" creationId="{C95C465E-8149-4B6E-AD47-90D9308D4B57}"/>
          </ac:picMkLst>
        </pc:picChg>
      </pc:sldChg>
      <pc:sldChg chg="addSp delSp modSp mod">
        <pc:chgData name="Yossy Made Yulian" userId="238af46a17e978c5" providerId="LiveId" clId="{88D8D3DD-C267-4B40-B29F-0FDAEE27DE23}" dt="2022-07-18T04:58:50.610" v="1197" actId="12789"/>
        <pc:sldMkLst>
          <pc:docMk/>
          <pc:sldMk cId="951115106" sldId="259"/>
        </pc:sldMkLst>
        <pc:spChg chg="mod">
          <ac:chgData name="Yossy Made Yulian" userId="238af46a17e978c5" providerId="LiveId" clId="{88D8D3DD-C267-4B40-B29F-0FDAEE27DE23}" dt="2022-07-18T04:57:14.921" v="1149" actId="34135"/>
          <ac:spMkLst>
            <pc:docMk/>
            <pc:sldMk cId="951115106" sldId="259"/>
            <ac:spMk id="3" creationId="{DB851FE6-9FD1-55CA-BC81-B43962E7DC8D}"/>
          </ac:spMkLst>
        </pc:spChg>
        <pc:spChg chg="mod">
          <ac:chgData name="Yossy Made Yulian" userId="238af46a17e978c5" providerId="LiveId" clId="{88D8D3DD-C267-4B40-B29F-0FDAEE27DE23}" dt="2022-07-18T04:57:14.921" v="1149" actId="34135"/>
          <ac:spMkLst>
            <pc:docMk/>
            <pc:sldMk cId="951115106" sldId="259"/>
            <ac:spMk id="4" creationId="{56AF1801-B579-E7A5-3D51-15C2E83FEFEB}"/>
          </ac:spMkLst>
        </pc:spChg>
        <pc:spChg chg="mod">
          <ac:chgData name="Yossy Made Yulian" userId="238af46a17e978c5" providerId="LiveId" clId="{88D8D3DD-C267-4B40-B29F-0FDAEE27DE23}" dt="2022-07-18T04:57:14.921" v="1149" actId="34135"/>
          <ac:spMkLst>
            <pc:docMk/>
            <pc:sldMk cId="951115106" sldId="259"/>
            <ac:spMk id="5" creationId="{5F3A0169-3910-2DDB-D6FF-5ACA017D21C8}"/>
          </ac:spMkLst>
        </pc:spChg>
        <pc:spChg chg="mod">
          <ac:chgData name="Yossy Made Yulian" userId="238af46a17e978c5" providerId="LiveId" clId="{88D8D3DD-C267-4B40-B29F-0FDAEE27DE23}" dt="2022-07-18T04:57:14.921" v="1149" actId="34135"/>
          <ac:spMkLst>
            <pc:docMk/>
            <pc:sldMk cId="951115106" sldId="259"/>
            <ac:spMk id="6" creationId="{BE818ADD-9238-9CDC-FDE6-47B8DCD3F018}"/>
          </ac:spMkLst>
        </pc:spChg>
        <pc:spChg chg="mod">
          <ac:chgData name="Yossy Made Yulian" userId="238af46a17e978c5" providerId="LiveId" clId="{88D8D3DD-C267-4B40-B29F-0FDAEE27DE23}" dt="2022-07-18T04:57:14.921" v="1149" actId="34135"/>
          <ac:spMkLst>
            <pc:docMk/>
            <pc:sldMk cId="951115106" sldId="259"/>
            <ac:spMk id="7" creationId="{E9E78A68-35D6-89C2-FFDF-0ACE706D0C8A}"/>
          </ac:spMkLst>
        </pc:spChg>
        <pc:spChg chg="mod">
          <ac:chgData name="Yossy Made Yulian" userId="238af46a17e978c5" providerId="LiveId" clId="{88D8D3DD-C267-4B40-B29F-0FDAEE27DE23}" dt="2022-07-18T04:57:14.921" v="1149" actId="34135"/>
          <ac:spMkLst>
            <pc:docMk/>
            <pc:sldMk cId="951115106" sldId="259"/>
            <ac:spMk id="8" creationId="{65DEC999-1C91-AB3C-04EC-9EB995102B41}"/>
          </ac:spMkLst>
        </pc:spChg>
        <pc:spChg chg="mod">
          <ac:chgData name="Yossy Made Yulian" userId="238af46a17e978c5" providerId="LiveId" clId="{88D8D3DD-C267-4B40-B29F-0FDAEE27DE23}" dt="2022-07-18T04:39:01.239" v="1124" actId="552"/>
          <ac:spMkLst>
            <pc:docMk/>
            <pc:sldMk cId="951115106" sldId="259"/>
            <ac:spMk id="9" creationId="{B9A75D9D-BF74-4543-B7DE-4932807E04E5}"/>
          </ac:spMkLst>
        </pc:spChg>
        <pc:spChg chg="mod">
          <ac:chgData name="Yossy Made Yulian" userId="238af46a17e978c5" providerId="LiveId" clId="{88D8D3DD-C267-4B40-B29F-0FDAEE27DE23}" dt="2022-07-18T04:57:14.921" v="1149" actId="34135"/>
          <ac:spMkLst>
            <pc:docMk/>
            <pc:sldMk cId="951115106" sldId="259"/>
            <ac:spMk id="13" creationId="{E1C31616-DBBE-4B0B-F5F4-9211CD245E11}"/>
          </ac:spMkLst>
        </pc:spChg>
        <pc:spChg chg="mod">
          <ac:chgData name="Yossy Made Yulian" userId="238af46a17e978c5" providerId="LiveId" clId="{88D8D3DD-C267-4B40-B29F-0FDAEE27DE23}" dt="2022-07-18T04:57:14.921" v="1149" actId="34135"/>
          <ac:spMkLst>
            <pc:docMk/>
            <pc:sldMk cId="951115106" sldId="259"/>
            <ac:spMk id="15" creationId="{9C1DB3E2-7A10-3B26-CDA5-14D65516E6F8}"/>
          </ac:spMkLst>
        </pc:spChg>
        <pc:spChg chg="mod">
          <ac:chgData name="Yossy Made Yulian" userId="238af46a17e978c5" providerId="LiveId" clId="{88D8D3DD-C267-4B40-B29F-0FDAEE27DE23}" dt="2022-07-18T04:57:14.921" v="1149" actId="34135"/>
          <ac:spMkLst>
            <pc:docMk/>
            <pc:sldMk cId="951115106" sldId="259"/>
            <ac:spMk id="16" creationId="{BBF64924-725D-8D5B-CC59-7D25B611EE11}"/>
          </ac:spMkLst>
        </pc:spChg>
        <pc:spChg chg="mod">
          <ac:chgData name="Yossy Made Yulian" userId="238af46a17e978c5" providerId="LiveId" clId="{88D8D3DD-C267-4B40-B29F-0FDAEE27DE23}" dt="2022-07-18T04:57:14.921" v="1149" actId="34135"/>
          <ac:spMkLst>
            <pc:docMk/>
            <pc:sldMk cId="951115106" sldId="259"/>
            <ac:spMk id="17" creationId="{48A408FD-C09F-5692-F884-D6BF0C75C5F6}"/>
          </ac:spMkLst>
        </pc:spChg>
        <pc:spChg chg="mod">
          <ac:chgData name="Yossy Made Yulian" userId="238af46a17e978c5" providerId="LiveId" clId="{88D8D3DD-C267-4B40-B29F-0FDAEE27DE23}" dt="2022-07-18T04:57:14.921" v="1149" actId="34135"/>
          <ac:spMkLst>
            <pc:docMk/>
            <pc:sldMk cId="951115106" sldId="259"/>
            <ac:spMk id="18" creationId="{1C7624FD-4385-5B3E-A094-CA42E3A56E85}"/>
          </ac:spMkLst>
        </pc:spChg>
        <pc:spChg chg="mod">
          <ac:chgData name="Yossy Made Yulian" userId="238af46a17e978c5" providerId="LiveId" clId="{88D8D3DD-C267-4B40-B29F-0FDAEE27DE23}" dt="2022-07-18T04:57:14.921" v="1149" actId="34135"/>
          <ac:spMkLst>
            <pc:docMk/>
            <pc:sldMk cId="951115106" sldId="259"/>
            <ac:spMk id="19" creationId="{17A9E50F-82C7-5ACC-3E20-6AD0730557C1}"/>
          </ac:spMkLst>
        </pc:spChg>
        <pc:spChg chg="mod">
          <ac:chgData name="Yossy Made Yulian" userId="238af46a17e978c5" providerId="LiveId" clId="{88D8D3DD-C267-4B40-B29F-0FDAEE27DE23}" dt="2022-07-18T04:57:14.921" v="1149" actId="34135"/>
          <ac:spMkLst>
            <pc:docMk/>
            <pc:sldMk cId="951115106" sldId="259"/>
            <ac:spMk id="20" creationId="{6C7E9101-E799-3658-4370-98319C9A6FA0}"/>
          </ac:spMkLst>
        </pc:spChg>
        <pc:spChg chg="mod">
          <ac:chgData name="Yossy Made Yulian" userId="238af46a17e978c5" providerId="LiveId" clId="{88D8D3DD-C267-4B40-B29F-0FDAEE27DE23}" dt="2022-07-18T04:57:14.921" v="1149" actId="34135"/>
          <ac:spMkLst>
            <pc:docMk/>
            <pc:sldMk cId="951115106" sldId="259"/>
            <ac:spMk id="21" creationId="{29ABA385-DB4F-0E8F-7007-B32E96F7B24D}"/>
          </ac:spMkLst>
        </pc:spChg>
        <pc:spChg chg="mod">
          <ac:chgData name="Yossy Made Yulian" userId="238af46a17e978c5" providerId="LiveId" clId="{88D8D3DD-C267-4B40-B29F-0FDAEE27DE23}" dt="2022-07-18T04:57:14.921" v="1149" actId="34135"/>
          <ac:spMkLst>
            <pc:docMk/>
            <pc:sldMk cId="951115106" sldId="259"/>
            <ac:spMk id="22" creationId="{E86A62FA-2D5E-2AA6-2427-F65291F1266A}"/>
          </ac:spMkLst>
        </pc:spChg>
        <pc:spChg chg="mod">
          <ac:chgData name="Yossy Made Yulian" userId="238af46a17e978c5" providerId="LiveId" clId="{88D8D3DD-C267-4B40-B29F-0FDAEE27DE23}" dt="2022-07-18T04:39:25.562" v="1131" actId="947"/>
          <ac:spMkLst>
            <pc:docMk/>
            <pc:sldMk cId="951115106" sldId="259"/>
            <ac:spMk id="23" creationId="{B8D74B54-746F-4C61-9387-322A60F0E6D7}"/>
          </ac:spMkLst>
        </pc:spChg>
        <pc:spChg chg="mod">
          <ac:chgData name="Yossy Made Yulian" userId="238af46a17e978c5" providerId="LiveId" clId="{88D8D3DD-C267-4B40-B29F-0FDAEE27DE23}" dt="2022-07-18T04:39:09.057" v="1129"/>
          <ac:spMkLst>
            <pc:docMk/>
            <pc:sldMk cId="951115106" sldId="259"/>
            <ac:spMk id="24" creationId="{0D17B686-02E3-4F45-8A45-4E92964A4609}"/>
          </ac:spMkLst>
        </pc:spChg>
        <pc:spChg chg="mod">
          <ac:chgData name="Yossy Made Yulian" userId="238af46a17e978c5" providerId="LiveId" clId="{88D8D3DD-C267-4B40-B29F-0FDAEE27DE23}" dt="2022-07-18T04:57:14.921" v="1149" actId="34135"/>
          <ac:spMkLst>
            <pc:docMk/>
            <pc:sldMk cId="951115106" sldId="259"/>
            <ac:spMk id="25" creationId="{4DCAD05A-1770-08F4-745E-0D7F97743E56}"/>
          </ac:spMkLst>
        </pc:spChg>
        <pc:spChg chg="del mod topLvl">
          <ac:chgData name="Yossy Made Yulian" userId="238af46a17e978c5" providerId="LiveId" clId="{88D8D3DD-C267-4B40-B29F-0FDAEE27DE23}" dt="2022-07-18T04:38:28.529" v="1108" actId="478"/>
          <ac:spMkLst>
            <pc:docMk/>
            <pc:sldMk cId="951115106" sldId="259"/>
            <ac:spMk id="27" creationId="{B904D0A2-EBBC-4A23-B666-785460E1EE44}"/>
          </ac:spMkLst>
        </pc:spChg>
        <pc:spChg chg="mod">
          <ac:chgData name="Yossy Made Yulian" userId="238af46a17e978c5" providerId="LiveId" clId="{88D8D3DD-C267-4B40-B29F-0FDAEE27DE23}" dt="2022-07-18T04:38:23.443" v="1105" actId="165"/>
          <ac:spMkLst>
            <pc:docMk/>
            <pc:sldMk cId="951115106" sldId="259"/>
            <ac:spMk id="29" creationId="{DC7693F7-1776-4438-8344-3835BA3F732C}"/>
          </ac:spMkLst>
        </pc:spChg>
        <pc:spChg chg="mod">
          <ac:chgData name="Yossy Made Yulian" userId="238af46a17e978c5" providerId="LiveId" clId="{88D8D3DD-C267-4B40-B29F-0FDAEE27DE23}" dt="2022-07-18T04:38:23.443" v="1105" actId="165"/>
          <ac:spMkLst>
            <pc:docMk/>
            <pc:sldMk cId="951115106" sldId="259"/>
            <ac:spMk id="30" creationId="{C9208278-0984-4703-B334-C6067D603D7C}"/>
          </ac:spMkLst>
        </pc:spChg>
        <pc:spChg chg="mod">
          <ac:chgData name="Yossy Made Yulian" userId="238af46a17e978c5" providerId="LiveId" clId="{88D8D3DD-C267-4B40-B29F-0FDAEE27DE23}" dt="2022-07-18T04:38:46.729" v="1112" actId="164"/>
          <ac:spMkLst>
            <pc:docMk/>
            <pc:sldMk cId="951115106" sldId="259"/>
            <ac:spMk id="31" creationId="{B6B50D3F-5BD2-4701-A294-4B96AA544E0D}"/>
          </ac:spMkLst>
        </pc:spChg>
        <pc:spChg chg="mod">
          <ac:chgData name="Yossy Made Yulian" userId="238af46a17e978c5" providerId="LiveId" clId="{88D8D3DD-C267-4B40-B29F-0FDAEE27DE23}" dt="2022-07-18T04:38:23.443" v="1105" actId="165"/>
          <ac:spMkLst>
            <pc:docMk/>
            <pc:sldMk cId="951115106" sldId="259"/>
            <ac:spMk id="32" creationId="{BEBE4538-EAF4-4EEA-BE01-EEA4B596FEE2}"/>
          </ac:spMkLst>
        </pc:spChg>
        <pc:spChg chg="mod">
          <ac:chgData name="Yossy Made Yulian" userId="238af46a17e978c5" providerId="LiveId" clId="{88D8D3DD-C267-4B40-B29F-0FDAEE27DE23}" dt="2022-07-18T04:38:23.443" v="1105" actId="165"/>
          <ac:spMkLst>
            <pc:docMk/>
            <pc:sldMk cId="951115106" sldId="259"/>
            <ac:spMk id="33" creationId="{2999AE11-332C-4BC3-B092-465C3F2B32BF}"/>
          </ac:spMkLst>
        </pc:spChg>
        <pc:spChg chg="mod">
          <ac:chgData name="Yossy Made Yulian" userId="238af46a17e978c5" providerId="LiveId" clId="{88D8D3DD-C267-4B40-B29F-0FDAEE27DE23}" dt="2022-07-18T04:38:23.443" v="1105" actId="165"/>
          <ac:spMkLst>
            <pc:docMk/>
            <pc:sldMk cId="951115106" sldId="259"/>
            <ac:spMk id="34" creationId="{E257090F-C8E5-49AE-B3C3-6A506FBE94D9}"/>
          </ac:spMkLst>
        </pc:spChg>
        <pc:spChg chg="add del mod">
          <ac:chgData name="Yossy Made Yulian" userId="238af46a17e978c5" providerId="LiveId" clId="{88D8D3DD-C267-4B40-B29F-0FDAEE27DE23}" dt="2022-07-18T04:38:28.529" v="1108" actId="478"/>
          <ac:spMkLst>
            <pc:docMk/>
            <pc:sldMk cId="951115106" sldId="259"/>
            <ac:spMk id="35" creationId="{2BA0132B-B82F-A9AF-8992-8168B602466A}"/>
          </ac:spMkLst>
        </pc:spChg>
        <pc:spChg chg="add del mod">
          <ac:chgData name="Yossy Made Yulian" userId="238af46a17e978c5" providerId="LiveId" clId="{88D8D3DD-C267-4B40-B29F-0FDAEE27DE23}" dt="2022-07-18T04:39:41.978" v="1133" actId="478"/>
          <ac:spMkLst>
            <pc:docMk/>
            <pc:sldMk cId="951115106" sldId="259"/>
            <ac:spMk id="36" creationId="{A67DE28B-0082-234C-5999-E248671E46D6}"/>
          </ac:spMkLst>
        </pc:spChg>
        <pc:spChg chg="mod">
          <ac:chgData name="Yossy Made Yulian" userId="238af46a17e978c5" providerId="LiveId" clId="{88D8D3DD-C267-4B40-B29F-0FDAEE27DE23}" dt="2022-07-18T04:58:46.488" v="1196" actId="207"/>
          <ac:spMkLst>
            <pc:docMk/>
            <pc:sldMk cId="951115106" sldId="259"/>
            <ac:spMk id="41" creationId="{7E7C4614-07C7-1CC6-FEF1-6E2A76299DDF}"/>
          </ac:spMkLst>
        </pc:spChg>
        <pc:spChg chg="mod">
          <ac:chgData name="Yossy Made Yulian" userId="238af46a17e978c5" providerId="LiveId" clId="{88D8D3DD-C267-4B40-B29F-0FDAEE27DE23}" dt="2022-07-18T04:58:46.488" v="1196" actId="207"/>
          <ac:spMkLst>
            <pc:docMk/>
            <pc:sldMk cId="951115106" sldId="259"/>
            <ac:spMk id="42" creationId="{811BDC4E-5F74-FFFC-186D-20C087E8D311}"/>
          </ac:spMkLst>
        </pc:spChg>
        <pc:spChg chg="mod">
          <ac:chgData name="Yossy Made Yulian" userId="238af46a17e978c5" providerId="LiveId" clId="{88D8D3DD-C267-4B40-B29F-0FDAEE27DE23}" dt="2022-07-18T04:58:50.610" v="1197" actId="12789"/>
          <ac:spMkLst>
            <pc:docMk/>
            <pc:sldMk cId="951115106" sldId="259"/>
            <ac:spMk id="43" creationId="{391DD621-9686-4F82-8823-4C4EBA55CBCA}"/>
          </ac:spMkLst>
        </pc:spChg>
        <pc:spChg chg="mod">
          <ac:chgData name="Yossy Made Yulian" userId="238af46a17e978c5" providerId="LiveId" clId="{88D8D3DD-C267-4B40-B29F-0FDAEE27DE23}" dt="2022-07-18T04:58:50.610" v="1197" actId="12789"/>
          <ac:spMkLst>
            <pc:docMk/>
            <pc:sldMk cId="951115106" sldId="259"/>
            <ac:spMk id="44" creationId="{82B75FA3-9CBA-415A-948A-8996A9FA7679}"/>
          </ac:spMkLst>
        </pc:spChg>
        <pc:spChg chg="mod">
          <ac:chgData name="Yossy Made Yulian" userId="238af46a17e978c5" providerId="LiveId" clId="{88D8D3DD-C267-4B40-B29F-0FDAEE27DE23}" dt="2022-07-18T04:58:46.488" v="1196" actId="207"/>
          <ac:spMkLst>
            <pc:docMk/>
            <pc:sldMk cId="951115106" sldId="259"/>
            <ac:spMk id="45" creationId="{ABFFEB61-23F5-4F84-8B7A-AD1A100B5BD0}"/>
          </ac:spMkLst>
        </pc:spChg>
        <pc:spChg chg="mod">
          <ac:chgData name="Yossy Made Yulian" userId="238af46a17e978c5" providerId="LiveId" clId="{88D8D3DD-C267-4B40-B29F-0FDAEE27DE23}" dt="2022-07-18T04:58:46.488" v="1196" actId="207"/>
          <ac:spMkLst>
            <pc:docMk/>
            <pc:sldMk cId="951115106" sldId="259"/>
            <ac:spMk id="46" creationId="{087E3541-7698-1AE6-44BC-9097170AF5A2}"/>
          </ac:spMkLst>
        </pc:spChg>
        <pc:spChg chg="mod">
          <ac:chgData name="Yossy Made Yulian" userId="238af46a17e978c5" providerId="LiveId" clId="{88D8D3DD-C267-4B40-B29F-0FDAEE27DE23}" dt="2022-07-18T04:57:32.250" v="1189" actId="1076"/>
          <ac:spMkLst>
            <pc:docMk/>
            <pc:sldMk cId="951115106" sldId="259"/>
            <ac:spMk id="47" creationId="{8F224960-E4E4-4121-9C9C-0850FF78340C}"/>
          </ac:spMkLst>
        </pc:spChg>
        <pc:spChg chg="add mod">
          <ac:chgData name="Yossy Made Yulian" userId="238af46a17e978c5" providerId="LiveId" clId="{88D8D3DD-C267-4B40-B29F-0FDAEE27DE23}" dt="2022-07-18T04:39:46.926" v="1135" actId="20577"/>
          <ac:spMkLst>
            <pc:docMk/>
            <pc:sldMk cId="951115106" sldId="259"/>
            <ac:spMk id="48" creationId="{CCC3FA23-8C6C-E871-9B55-9F12783FECAB}"/>
          </ac:spMkLst>
        </pc:spChg>
        <pc:spChg chg="mod">
          <ac:chgData name="Yossy Made Yulian" userId="238af46a17e978c5" providerId="LiveId" clId="{88D8D3DD-C267-4B40-B29F-0FDAEE27DE23}" dt="2022-07-18T04:58:46.488" v="1196" actId="207"/>
          <ac:spMkLst>
            <pc:docMk/>
            <pc:sldMk cId="951115106" sldId="259"/>
            <ac:spMk id="49" creationId="{BC7F60DE-7714-DC57-93D4-33A63DC21317}"/>
          </ac:spMkLst>
        </pc:spChg>
        <pc:spChg chg="mod">
          <ac:chgData name="Yossy Made Yulian" userId="238af46a17e978c5" providerId="LiveId" clId="{88D8D3DD-C267-4B40-B29F-0FDAEE27DE23}" dt="2022-07-18T04:58:46.488" v="1196" actId="207"/>
          <ac:spMkLst>
            <pc:docMk/>
            <pc:sldMk cId="951115106" sldId="259"/>
            <ac:spMk id="50" creationId="{66389F4A-BD9B-9753-F762-ADAF1B992AB8}"/>
          </ac:spMkLst>
        </pc:spChg>
        <pc:spChg chg="mod">
          <ac:chgData name="Yossy Made Yulian" userId="238af46a17e978c5" providerId="LiveId" clId="{88D8D3DD-C267-4B40-B29F-0FDAEE27DE23}" dt="2022-07-18T04:58:46.488" v="1196" actId="207"/>
          <ac:spMkLst>
            <pc:docMk/>
            <pc:sldMk cId="951115106" sldId="259"/>
            <ac:spMk id="51" creationId="{39C16EC0-F8CC-CDA9-F585-743569108ED9}"/>
          </ac:spMkLst>
        </pc:spChg>
        <pc:spChg chg="mod">
          <ac:chgData name="Yossy Made Yulian" userId="238af46a17e978c5" providerId="LiveId" clId="{88D8D3DD-C267-4B40-B29F-0FDAEE27DE23}" dt="2022-07-18T04:38:46.729" v="1112" actId="164"/>
          <ac:spMkLst>
            <pc:docMk/>
            <pc:sldMk cId="951115106" sldId="259"/>
            <ac:spMk id="60" creationId="{FC2ACBF8-03E8-46F2-A669-059FDDB719D6}"/>
          </ac:spMkLst>
        </pc:spChg>
        <pc:spChg chg="mod">
          <ac:chgData name="Yossy Made Yulian" userId="238af46a17e978c5" providerId="LiveId" clId="{88D8D3DD-C267-4B40-B29F-0FDAEE27DE23}" dt="2022-07-18T04:39:17.063" v="1130" actId="207"/>
          <ac:spMkLst>
            <pc:docMk/>
            <pc:sldMk cId="951115106" sldId="259"/>
            <ac:spMk id="64" creationId="{457CD3D5-D9BD-4372-BD3F-3EB3273F2D3B}"/>
          </ac:spMkLst>
        </pc:spChg>
        <pc:spChg chg="mod">
          <ac:chgData name="Yossy Made Yulian" userId="238af46a17e978c5" providerId="LiveId" clId="{88D8D3DD-C267-4B40-B29F-0FDAEE27DE23}" dt="2022-07-18T04:39:25.562" v="1131" actId="947"/>
          <ac:spMkLst>
            <pc:docMk/>
            <pc:sldMk cId="951115106" sldId="259"/>
            <ac:spMk id="66" creationId="{1D4CBB99-CC18-4E07-A3CF-E52470C5DAB6}"/>
          </ac:spMkLst>
        </pc:spChg>
        <pc:spChg chg="del mod">
          <ac:chgData name="Yossy Made Yulian" userId="238af46a17e978c5" providerId="LiveId" clId="{88D8D3DD-C267-4B40-B29F-0FDAEE27DE23}" dt="2022-07-18T04:57:01.330" v="1146" actId="478"/>
          <ac:spMkLst>
            <pc:docMk/>
            <pc:sldMk cId="951115106" sldId="259"/>
            <ac:spMk id="67" creationId="{1BFE7912-4F12-4A46-8F4C-E4933F03F975}"/>
          </ac:spMkLst>
        </pc:spChg>
        <pc:grpChg chg="mod ord">
          <ac:chgData name="Yossy Made Yulian" userId="238af46a17e978c5" providerId="LiveId" clId="{88D8D3DD-C267-4B40-B29F-0FDAEE27DE23}" dt="2022-07-18T04:57:14.921" v="1149" actId="34135"/>
          <ac:grpSpMkLst>
            <pc:docMk/>
            <pc:sldMk cId="951115106" sldId="259"/>
            <ac:grpSpMk id="2" creationId="{15B5DD32-A6DD-396E-B42D-5247F1E44A5C}"/>
          </ac:grpSpMkLst>
        </pc:grpChg>
        <pc:grpChg chg="del">
          <ac:chgData name="Yossy Made Yulian" userId="238af46a17e978c5" providerId="LiveId" clId="{88D8D3DD-C267-4B40-B29F-0FDAEE27DE23}" dt="2022-07-18T04:38:23.443" v="1105" actId="165"/>
          <ac:grpSpMkLst>
            <pc:docMk/>
            <pc:sldMk cId="951115106" sldId="259"/>
            <ac:grpSpMk id="26" creationId="{8D5266F8-E42D-4DAD-86C2-76F7D640FE62}"/>
          </ac:grpSpMkLst>
        </pc:grpChg>
        <pc:grpChg chg="mod topLvl">
          <ac:chgData name="Yossy Made Yulian" userId="238af46a17e978c5" providerId="LiveId" clId="{88D8D3DD-C267-4B40-B29F-0FDAEE27DE23}" dt="2022-07-18T04:38:23.443" v="1105" actId="165"/>
          <ac:grpSpMkLst>
            <pc:docMk/>
            <pc:sldMk cId="951115106" sldId="259"/>
            <ac:grpSpMk id="28" creationId="{DD1D5FC3-7C14-4100-9BD2-3F1F58EB733D}"/>
          </ac:grpSpMkLst>
        </pc:grpChg>
        <pc:grpChg chg="add mod">
          <ac:chgData name="Yossy Made Yulian" userId="238af46a17e978c5" providerId="LiveId" clId="{88D8D3DD-C267-4B40-B29F-0FDAEE27DE23}" dt="2022-07-18T04:38:47.474" v="1113" actId="553"/>
          <ac:grpSpMkLst>
            <pc:docMk/>
            <pc:sldMk cId="951115106" sldId="259"/>
            <ac:grpSpMk id="37" creationId="{9963F13C-785F-61C1-A748-5023D26855DA}"/>
          </ac:grpSpMkLst>
        </pc:grpChg>
        <pc:grpChg chg="del mod">
          <ac:chgData name="Yossy Made Yulian" userId="238af46a17e978c5" providerId="LiveId" clId="{88D8D3DD-C267-4B40-B29F-0FDAEE27DE23}" dt="2022-07-18T04:58:38.634" v="1192" actId="27803"/>
          <ac:grpSpMkLst>
            <pc:docMk/>
            <pc:sldMk cId="951115106" sldId="259"/>
            <ac:grpSpMk id="40" creationId="{38CDE88F-FADD-9DB4-011B-1C757489928E}"/>
          </ac:grpSpMkLst>
        </pc:grpChg>
        <pc:grpChg chg="add mod">
          <ac:chgData name="Yossy Made Yulian" userId="238af46a17e978c5" providerId="LiveId" clId="{88D8D3DD-C267-4B40-B29F-0FDAEE27DE23}" dt="2022-07-18T04:58:50.610" v="1197" actId="12789"/>
          <ac:grpSpMkLst>
            <pc:docMk/>
            <pc:sldMk cId="951115106" sldId="259"/>
            <ac:grpSpMk id="52" creationId="{51A6C051-05B0-3902-58A5-19C8E0710DD2}"/>
          </ac:grpSpMkLst>
        </pc:grpChg>
        <pc:picChg chg="mod modCrop">
          <ac:chgData name="Yossy Made Yulian" userId="238af46a17e978c5" providerId="LiveId" clId="{88D8D3DD-C267-4B40-B29F-0FDAEE27DE23}" dt="2022-07-18T04:56:36.124" v="1142"/>
          <ac:picMkLst>
            <pc:docMk/>
            <pc:sldMk cId="951115106" sldId="259"/>
            <ac:picMk id="14" creationId="{E8054ACA-3CD3-4C29-8947-9092C8CCAE36}"/>
          </ac:picMkLst>
        </pc:picChg>
        <pc:picChg chg="add del mod">
          <ac:chgData name="Yossy Made Yulian" userId="238af46a17e978c5" providerId="LiveId" clId="{88D8D3DD-C267-4B40-B29F-0FDAEE27DE23}" dt="2022-07-18T04:58:38.634" v="1192" actId="27803"/>
          <ac:picMkLst>
            <pc:docMk/>
            <pc:sldMk cId="951115106" sldId="259"/>
            <ac:picMk id="39" creationId="{CA76C714-E10F-DE60-8387-C667EC516811}"/>
          </ac:picMkLst>
        </pc:picChg>
        <pc:picChg chg="del">
          <ac:chgData name="Yossy Made Yulian" userId="238af46a17e978c5" providerId="LiveId" clId="{88D8D3DD-C267-4B40-B29F-0FDAEE27DE23}" dt="2022-07-18T04:57:36.476" v="1190" actId="478"/>
          <ac:picMkLst>
            <pc:docMk/>
            <pc:sldMk cId="951115106" sldId="259"/>
            <ac:picMk id="69" creationId="{9E1C4E24-DEAE-435B-BF9A-D95E88AD77DF}"/>
          </ac:picMkLst>
        </pc:picChg>
        <pc:picChg chg="del">
          <ac:chgData name="Yossy Made Yulian" userId="238af46a17e978c5" providerId="LiveId" clId="{88D8D3DD-C267-4B40-B29F-0FDAEE27DE23}" dt="2022-07-18T04:38:34.776" v="1110" actId="27803"/>
          <ac:picMkLst>
            <pc:docMk/>
            <pc:sldMk cId="951115106" sldId="259"/>
            <ac:picMk id="70" creationId="{CF4949A8-FACA-42D3-9F87-D2E9648E5E3E}"/>
          </ac:picMkLst>
        </pc:picChg>
      </pc:sldChg>
      <pc:sldChg chg="addSp delSp modSp mod">
        <pc:chgData name="Yossy Made Yulian" userId="238af46a17e978c5" providerId="LiveId" clId="{88D8D3DD-C267-4B40-B29F-0FDAEE27DE23}" dt="2022-07-18T05:05:13.516" v="1351" actId="207"/>
        <pc:sldMkLst>
          <pc:docMk/>
          <pc:sldMk cId="4025858790" sldId="260"/>
        </pc:sldMkLst>
        <pc:spChg chg="mod">
          <ac:chgData name="Yossy Made Yulian" userId="238af46a17e978c5" providerId="LiveId" clId="{88D8D3DD-C267-4B40-B29F-0FDAEE27DE23}" dt="2022-07-18T05:03:07.800" v="1321" actId="12789"/>
          <ac:spMkLst>
            <pc:docMk/>
            <pc:sldMk cId="4025858790" sldId="260"/>
            <ac:spMk id="2" creationId="{E731D84F-9EF5-4175-B7C4-EC371270D474}"/>
          </ac:spMkLst>
        </pc:spChg>
        <pc:spChg chg="mod">
          <ac:chgData name="Yossy Made Yulian" userId="238af46a17e978c5" providerId="LiveId" clId="{88D8D3DD-C267-4B40-B29F-0FDAEE27DE23}" dt="2022-07-18T05:03:04.477" v="1320" actId="1036"/>
          <ac:spMkLst>
            <pc:docMk/>
            <pc:sldMk cId="4025858790" sldId="260"/>
            <ac:spMk id="3" creationId="{D41A66A8-877F-4A4C-8F01-D7C975CFC08D}"/>
          </ac:spMkLst>
        </pc:spChg>
        <pc:spChg chg="mod">
          <ac:chgData name="Yossy Made Yulian" userId="238af46a17e978c5" providerId="LiveId" clId="{88D8D3DD-C267-4B40-B29F-0FDAEE27DE23}" dt="2022-07-18T05:02:27.609" v="1281" actId="1076"/>
          <ac:spMkLst>
            <pc:docMk/>
            <pc:sldMk cId="4025858790" sldId="260"/>
            <ac:spMk id="7" creationId="{45339E47-F4B9-40E4-9784-D4B1EC71E407}"/>
          </ac:spMkLst>
        </pc:spChg>
        <pc:spChg chg="mod">
          <ac:chgData name="Yossy Made Yulian" userId="238af46a17e978c5" providerId="LiveId" clId="{88D8D3DD-C267-4B40-B29F-0FDAEE27DE23}" dt="2022-07-18T05:05:13.516" v="1351" actId="207"/>
          <ac:spMkLst>
            <pc:docMk/>
            <pc:sldMk cId="4025858790" sldId="260"/>
            <ac:spMk id="8" creationId="{FE45A632-F6FA-4534-A024-D9E650589333}"/>
          </ac:spMkLst>
        </pc:spChg>
        <pc:spChg chg="mod">
          <ac:chgData name="Yossy Made Yulian" userId="238af46a17e978c5" providerId="LiveId" clId="{88D8D3DD-C267-4B40-B29F-0FDAEE27DE23}" dt="2022-07-18T05:00:50.126" v="1223" actId="27803"/>
          <ac:spMkLst>
            <pc:docMk/>
            <pc:sldMk cId="4025858790" sldId="260"/>
            <ac:spMk id="12" creationId="{861B66AF-224E-6B6D-5375-BC8C964FC6C5}"/>
          </ac:spMkLst>
        </pc:spChg>
        <pc:spChg chg="mod">
          <ac:chgData name="Yossy Made Yulian" userId="238af46a17e978c5" providerId="LiveId" clId="{88D8D3DD-C267-4B40-B29F-0FDAEE27DE23}" dt="2022-07-18T05:00:50.126" v="1223" actId="27803"/>
          <ac:spMkLst>
            <pc:docMk/>
            <pc:sldMk cId="4025858790" sldId="260"/>
            <ac:spMk id="13" creationId="{337C4208-1083-7082-1926-D0C31716778E}"/>
          </ac:spMkLst>
        </pc:spChg>
        <pc:spChg chg="mod">
          <ac:chgData name="Yossy Made Yulian" userId="238af46a17e978c5" providerId="LiveId" clId="{88D8D3DD-C267-4B40-B29F-0FDAEE27DE23}" dt="2022-07-18T05:00:50.126" v="1223" actId="27803"/>
          <ac:spMkLst>
            <pc:docMk/>
            <pc:sldMk cId="4025858790" sldId="260"/>
            <ac:spMk id="14" creationId="{0DCF164F-75FC-A15E-83C8-9DE675C87BFD}"/>
          </ac:spMkLst>
        </pc:spChg>
        <pc:spChg chg="mod">
          <ac:chgData name="Yossy Made Yulian" userId="238af46a17e978c5" providerId="LiveId" clId="{88D8D3DD-C267-4B40-B29F-0FDAEE27DE23}" dt="2022-07-18T05:00:50.126" v="1223" actId="27803"/>
          <ac:spMkLst>
            <pc:docMk/>
            <pc:sldMk cId="4025858790" sldId="260"/>
            <ac:spMk id="15" creationId="{8040F8A1-110D-AF76-9E15-D33A57F04A8E}"/>
          </ac:spMkLst>
        </pc:spChg>
        <pc:spChg chg="mod">
          <ac:chgData name="Yossy Made Yulian" userId="238af46a17e978c5" providerId="LiveId" clId="{88D8D3DD-C267-4B40-B29F-0FDAEE27DE23}" dt="2022-07-18T05:03:09.930" v="1322" actId="12789"/>
          <ac:spMkLst>
            <pc:docMk/>
            <pc:sldMk cId="4025858790" sldId="260"/>
            <ac:spMk id="16" creationId="{BDE12452-A8EA-4DD3-A78E-8522497B816D}"/>
          </ac:spMkLst>
        </pc:spChg>
        <pc:spChg chg="mod">
          <ac:chgData name="Yossy Made Yulian" userId="238af46a17e978c5" providerId="LiveId" clId="{88D8D3DD-C267-4B40-B29F-0FDAEE27DE23}" dt="2022-07-18T05:00:50.126" v="1223" actId="27803"/>
          <ac:spMkLst>
            <pc:docMk/>
            <pc:sldMk cId="4025858790" sldId="260"/>
            <ac:spMk id="17" creationId="{9F8CEB1E-7C28-DC5B-8E04-17DF2DB2BC9D}"/>
          </ac:spMkLst>
        </pc:spChg>
        <pc:spChg chg="mod">
          <ac:chgData name="Yossy Made Yulian" userId="238af46a17e978c5" providerId="LiveId" clId="{88D8D3DD-C267-4B40-B29F-0FDAEE27DE23}" dt="2022-07-18T05:00:50.126" v="1223" actId="27803"/>
          <ac:spMkLst>
            <pc:docMk/>
            <pc:sldMk cId="4025858790" sldId="260"/>
            <ac:spMk id="18" creationId="{AE7AE927-425D-0802-8669-789F20FB2160}"/>
          </ac:spMkLst>
        </pc:spChg>
        <pc:spChg chg="mod">
          <ac:chgData name="Yossy Made Yulian" userId="238af46a17e978c5" providerId="LiveId" clId="{88D8D3DD-C267-4B40-B29F-0FDAEE27DE23}" dt="2022-07-18T05:00:50.126" v="1223" actId="27803"/>
          <ac:spMkLst>
            <pc:docMk/>
            <pc:sldMk cId="4025858790" sldId="260"/>
            <ac:spMk id="19" creationId="{5CEAAA8E-7636-C6C7-8F6A-32944A37A7A4}"/>
          </ac:spMkLst>
        </pc:spChg>
        <pc:spChg chg="mod">
          <ac:chgData name="Yossy Made Yulian" userId="238af46a17e978c5" providerId="LiveId" clId="{88D8D3DD-C267-4B40-B29F-0FDAEE27DE23}" dt="2022-07-18T05:00:50.126" v="1223" actId="27803"/>
          <ac:spMkLst>
            <pc:docMk/>
            <pc:sldMk cId="4025858790" sldId="260"/>
            <ac:spMk id="20" creationId="{7ECEBBD6-4DFD-A440-A138-E4F04AEA356E}"/>
          </ac:spMkLst>
        </pc:spChg>
        <pc:spChg chg="del mod topLvl">
          <ac:chgData name="Yossy Made Yulian" userId="238af46a17e978c5" providerId="LiveId" clId="{88D8D3DD-C267-4B40-B29F-0FDAEE27DE23}" dt="2022-07-18T04:59:22.107" v="1209" actId="478"/>
          <ac:spMkLst>
            <pc:docMk/>
            <pc:sldMk cId="4025858790" sldId="260"/>
            <ac:spMk id="22" creationId="{22F9D98C-379A-4633-BF5F-B97FD2CD0E1A}"/>
          </ac:spMkLst>
        </pc:spChg>
        <pc:spChg chg="mod">
          <ac:chgData name="Yossy Made Yulian" userId="238af46a17e978c5" providerId="LiveId" clId="{88D8D3DD-C267-4B40-B29F-0FDAEE27DE23}" dt="2022-07-18T04:59:20.833" v="1208" actId="165"/>
          <ac:spMkLst>
            <pc:docMk/>
            <pc:sldMk cId="4025858790" sldId="260"/>
            <ac:spMk id="24" creationId="{F9A23168-6D7E-4816-973D-70B0DDD0AEAC}"/>
          </ac:spMkLst>
        </pc:spChg>
        <pc:spChg chg="mod">
          <ac:chgData name="Yossy Made Yulian" userId="238af46a17e978c5" providerId="LiveId" clId="{88D8D3DD-C267-4B40-B29F-0FDAEE27DE23}" dt="2022-07-18T04:59:20.833" v="1208" actId="165"/>
          <ac:spMkLst>
            <pc:docMk/>
            <pc:sldMk cId="4025858790" sldId="260"/>
            <ac:spMk id="25" creationId="{D3B8035D-D7F1-456D-A94A-0F647C0E0F73}"/>
          </ac:spMkLst>
        </pc:spChg>
        <pc:spChg chg="mod">
          <ac:chgData name="Yossy Made Yulian" userId="238af46a17e978c5" providerId="LiveId" clId="{88D8D3DD-C267-4B40-B29F-0FDAEE27DE23}" dt="2022-07-18T04:59:20.833" v="1208" actId="165"/>
          <ac:spMkLst>
            <pc:docMk/>
            <pc:sldMk cId="4025858790" sldId="260"/>
            <ac:spMk id="26" creationId="{9C5B825E-1668-4D05-B397-6D6F21866928}"/>
          </ac:spMkLst>
        </pc:spChg>
        <pc:spChg chg="mod">
          <ac:chgData name="Yossy Made Yulian" userId="238af46a17e978c5" providerId="LiveId" clId="{88D8D3DD-C267-4B40-B29F-0FDAEE27DE23}" dt="2022-07-18T04:59:20.833" v="1208" actId="165"/>
          <ac:spMkLst>
            <pc:docMk/>
            <pc:sldMk cId="4025858790" sldId="260"/>
            <ac:spMk id="27" creationId="{37BA2EF7-EBF2-4211-BF43-2E7478B165FF}"/>
          </ac:spMkLst>
        </pc:spChg>
        <pc:spChg chg="mod">
          <ac:chgData name="Yossy Made Yulian" userId="238af46a17e978c5" providerId="LiveId" clId="{88D8D3DD-C267-4B40-B29F-0FDAEE27DE23}" dt="2022-07-18T04:59:20.833" v="1208" actId="165"/>
          <ac:spMkLst>
            <pc:docMk/>
            <pc:sldMk cId="4025858790" sldId="260"/>
            <ac:spMk id="28" creationId="{510F8637-A78E-4C5F-A501-9A236341E07D}"/>
          </ac:spMkLst>
        </pc:spChg>
        <pc:spChg chg="add mod">
          <ac:chgData name="Yossy Made Yulian" userId="238af46a17e978c5" providerId="LiveId" clId="{88D8D3DD-C267-4B40-B29F-0FDAEE27DE23}" dt="2022-07-18T04:59:22.574" v="1210"/>
          <ac:spMkLst>
            <pc:docMk/>
            <pc:sldMk cId="4025858790" sldId="260"/>
            <ac:spMk id="29" creationId="{184D5D5E-E056-20D4-D50E-DBAD3D8D793A}"/>
          </ac:spMkLst>
        </pc:spChg>
        <pc:spChg chg="mod">
          <ac:chgData name="Yossy Made Yulian" userId="238af46a17e978c5" providerId="LiveId" clId="{88D8D3DD-C267-4B40-B29F-0FDAEE27DE23}" dt="2022-07-18T05:00:50.126" v="1223" actId="27803"/>
          <ac:spMkLst>
            <pc:docMk/>
            <pc:sldMk cId="4025858790" sldId="260"/>
            <ac:spMk id="30" creationId="{C5D4C2A4-ED8C-29B5-8E8E-80E30DC70C71}"/>
          </ac:spMkLst>
        </pc:spChg>
        <pc:spChg chg="mod">
          <ac:chgData name="Yossy Made Yulian" userId="238af46a17e978c5" providerId="LiveId" clId="{88D8D3DD-C267-4B40-B29F-0FDAEE27DE23}" dt="2022-07-18T05:00:50.126" v="1223" actId="27803"/>
          <ac:spMkLst>
            <pc:docMk/>
            <pc:sldMk cId="4025858790" sldId="260"/>
            <ac:spMk id="31" creationId="{C9C3773D-95D5-95BE-87E0-73A6F4D2C773}"/>
          </ac:spMkLst>
        </pc:spChg>
        <pc:spChg chg="mod">
          <ac:chgData name="Yossy Made Yulian" userId="238af46a17e978c5" providerId="LiveId" clId="{88D8D3DD-C267-4B40-B29F-0FDAEE27DE23}" dt="2022-07-18T05:02:55.836" v="1315" actId="207"/>
          <ac:spMkLst>
            <pc:docMk/>
            <pc:sldMk cId="4025858790" sldId="260"/>
            <ac:spMk id="32" creationId="{9940A2E7-6E0E-43CE-B1CF-6C323DF14740}"/>
          </ac:spMkLst>
        </pc:spChg>
        <pc:spChg chg="mod">
          <ac:chgData name="Yossy Made Yulian" userId="238af46a17e978c5" providerId="LiveId" clId="{88D8D3DD-C267-4B40-B29F-0FDAEE27DE23}" dt="2022-07-18T05:00:50.126" v="1223" actId="27803"/>
          <ac:spMkLst>
            <pc:docMk/>
            <pc:sldMk cId="4025858790" sldId="260"/>
            <ac:spMk id="33" creationId="{5D15DFF5-4962-C16D-E359-F4FE4E8AA448}"/>
          </ac:spMkLst>
        </pc:spChg>
        <pc:spChg chg="mod">
          <ac:chgData name="Yossy Made Yulian" userId="238af46a17e978c5" providerId="LiveId" clId="{88D8D3DD-C267-4B40-B29F-0FDAEE27DE23}" dt="2022-07-18T05:00:50.126" v="1223" actId="27803"/>
          <ac:spMkLst>
            <pc:docMk/>
            <pc:sldMk cId="4025858790" sldId="260"/>
            <ac:spMk id="34" creationId="{51CFF4A1-B820-20E0-2CB7-526E2671123F}"/>
          </ac:spMkLst>
        </pc:spChg>
        <pc:spChg chg="mod">
          <ac:chgData name="Yossy Made Yulian" userId="238af46a17e978c5" providerId="LiveId" clId="{88D8D3DD-C267-4B40-B29F-0FDAEE27DE23}" dt="2022-07-18T05:00:50.126" v="1223" actId="27803"/>
          <ac:spMkLst>
            <pc:docMk/>
            <pc:sldMk cId="4025858790" sldId="260"/>
            <ac:spMk id="35" creationId="{5CBE2A8D-9D04-4206-B71E-51E9534F9803}"/>
          </ac:spMkLst>
        </pc:spChg>
        <pc:spChg chg="mod">
          <ac:chgData name="Yossy Made Yulian" userId="238af46a17e978c5" providerId="LiveId" clId="{88D8D3DD-C267-4B40-B29F-0FDAEE27DE23}" dt="2022-07-18T05:00:50.126" v="1223" actId="27803"/>
          <ac:spMkLst>
            <pc:docMk/>
            <pc:sldMk cId="4025858790" sldId="260"/>
            <ac:spMk id="37" creationId="{10E62261-F5C7-1AF8-4704-FCF272D8A17E}"/>
          </ac:spMkLst>
        </pc:spChg>
        <pc:spChg chg="mod">
          <ac:chgData name="Yossy Made Yulian" userId="238af46a17e978c5" providerId="LiveId" clId="{88D8D3DD-C267-4B40-B29F-0FDAEE27DE23}" dt="2022-07-18T05:00:50.126" v="1223" actId="27803"/>
          <ac:spMkLst>
            <pc:docMk/>
            <pc:sldMk cId="4025858790" sldId="260"/>
            <ac:spMk id="39" creationId="{FAF9E35B-482E-D50E-2D2B-57A5CD0CFF91}"/>
          </ac:spMkLst>
        </pc:spChg>
        <pc:spChg chg="mod">
          <ac:chgData name="Yossy Made Yulian" userId="238af46a17e978c5" providerId="LiveId" clId="{88D8D3DD-C267-4B40-B29F-0FDAEE27DE23}" dt="2022-07-18T05:00:50.126" v="1223" actId="27803"/>
          <ac:spMkLst>
            <pc:docMk/>
            <pc:sldMk cId="4025858790" sldId="260"/>
            <ac:spMk id="40" creationId="{69AE5ED2-9821-33B1-D959-AF414C730055}"/>
          </ac:spMkLst>
        </pc:spChg>
        <pc:spChg chg="mod">
          <ac:chgData name="Yossy Made Yulian" userId="238af46a17e978c5" providerId="LiveId" clId="{88D8D3DD-C267-4B40-B29F-0FDAEE27DE23}" dt="2022-07-18T05:01:10.427" v="1231"/>
          <ac:spMkLst>
            <pc:docMk/>
            <pc:sldMk cId="4025858790" sldId="260"/>
            <ac:spMk id="42" creationId="{30CED017-1D0D-5F6D-6E8B-C96776E1D1D9}"/>
          </ac:spMkLst>
        </pc:spChg>
        <pc:spChg chg="mod">
          <ac:chgData name="Yossy Made Yulian" userId="238af46a17e978c5" providerId="LiveId" clId="{88D8D3DD-C267-4B40-B29F-0FDAEE27DE23}" dt="2022-07-18T05:01:10.427" v="1231"/>
          <ac:spMkLst>
            <pc:docMk/>
            <pc:sldMk cId="4025858790" sldId="260"/>
            <ac:spMk id="43" creationId="{8B28EC58-44F4-4928-2777-858217475F75}"/>
          </ac:spMkLst>
        </pc:spChg>
        <pc:spChg chg="mod">
          <ac:chgData name="Yossy Made Yulian" userId="238af46a17e978c5" providerId="LiveId" clId="{88D8D3DD-C267-4B40-B29F-0FDAEE27DE23}" dt="2022-07-18T05:01:10.427" v="1231"/>
          <ac:spMkLst>
            <pc:docMk/>
            <pc:sldMk cId="4025858790" sldId="260"/>
            <ac:spMk id="45" creationId="{4C62E604-D1CA-0902-1F82-7A05FA7B3B9C}"/>
          </ac:spMkLst>
        </pc:spChg>
        <pc:spChg chg="mod">
          <ac:chgData name="Yossy Made Yulian" userId="238af46a17e978c5" providerId="LiveId" clId="{88D8D3DD-C267-4B40-B29F-0FDAEE27DE23}" dt="2022-07-18T05:01:10.427" v="1231"/>
          <ac:spMkLst>
            <pc:docMk/>
            <pc:sldMk cId="4025858790" sldId="260"/>
            <ac:spMk id="46" creationId="{45F8BD3A-36B5-E0C9-ADAB-4D98FAE4B880}"/>
          </ac:spMkLst>
        </pc:spChg>
        <pc:spChg chg="del mod topLvl">
          <ac:chgData name="Yossy Made Yulian" userId="238af46a17e978c5" providerId="LiveId" clId="{88D8D3DD-C267-4B40-B29F-0FDAEE27DE23}" dt="2022-07-18T05:03:21.046" v="1326" actId="478"/>
          <ac:spMkLst>
            <pc:docMk/>
            <pc:sldMk cId="4025858790" sldId="260"/>
            <ac:spMk id="48" creationId="{9E057927-7B7E-EBB9-8AFC-4D5C16DC5B59}"/>
          </ac:spMkLst>
        </pc:spChg>
        <pc:spChg chg="del mod topLvl">
          <ac:chgData name="Yossy Made Yulian" userId="238af46a17e978c5" providerId="LiveId" clId="{88D8D3DD-C267-4B40-B29F-0FDAEE27DE23}" dt="2022-07-18T05:03:21.958" v="1327" actId="478"/>
          <ac:spMkLst>
            <pc:docMk/>
            <pc:sldMk cId="4025858790" sldId="260"/>
            <ac:spMk id="49" creationId="{C7346E82-9854-32E4-94D8-92A2DAFCB8A9}"/>
          </ac:spMkLst>
        </pc:spChg>
        <pc:spChg chg="mod">
          <ac:chgData name="Yossy Made Yulian" userId="238af46a17e978c5" providerId="LiveId" clId="{88D8D3DD-C267-4B40-B29F-0FDAEE27DE23}" dt="2022-07-18T05:03:18.337" v="1325" actId="165"/>
          <ac:spMkLst>
            <pc:docMk/>
            <pc:sldMk cId="4025858790" sldId="260"/>
            <ac:spMk id="51" creationId="{B572830D-F071-D3A4-81B0-7F9A264FBBA8}"/>
          </ac:spMkLst>
        </pc:spChg>
        <pc:spChg chg="mod">
          <ac:chgData name="Yossy Made Yulian" userId="238af46a17e978c5" providerId="LiveId" clId="{88D8D3DD-C267-4B40-B29F-0FDAEE27DE23}" dt="2022-07-18T05:03:18.337" v="1325" actId="165"/>
          <ac:spMkLst>
            <pc:docMk/>
            <pc:sldMk cId="4025858790" sldId="260"/>
            <ac:spMk id="52" creationId="{0468113B-4BFF-84C3-EBCB-8015AEF689D0}"/>
          </ac:spMkLst>
        </pc:spChg>
        <pc:grpChg chg="mod">
          <ac:chgData name="Yossy Made Yulian" userId="238af46a17e978c5" providerId="LiveId" clId="{88D8D3DD-C267-4B40-B29F-0FDAEE27DE23}" dt="2022-07-18T05:02:26.673" v="1276" actId="1035"/>
          <ac:grpSpMkLst>
            <pc:docMk/>
            <pc:sldMk cId="4025858790" sldId="260"/>
            <ac:grpSpMk id="4" creationId="{80ADAE78-CCE6-40D9-A589-205E70A233BD}"/>
          </ac:grpSpMkLst>
        </pc:grpChg>
        <pc:grpChg chg="mod">
          <ac:chgData name="Yossy Made Yulian" userId="238af46a17e978c5" providerId="LiveId" clId="{88D8D3DD-C267-4B40-B29F-0FDAEE27DE23}" dt="2022-07-18T05:00:50.126" v="1223" actId="27803"/>
          <ac:grpSpMkLst>
            <pc:docMk/>
            <pc:sldMk cId="4025858790" sldId="260"/>
            <ac:grpSpMk id="11" creationId="{E05CE6F1-6147-023E-6F0F-5DE3ADB4CA91}"/>
          </ac:grpSpMkLst>
        </pc:grpChg>
        <pc:grpChg chg="del">
          <ac:chgData name="Yossy Made Yulian" userId="238af46a17e978c5" providerId="LiveId" clId="{88D8D3DD-C267-4B40-B29F-0FDAEE27DE23}" dt="2022-07-18T04:59:20.833" v="1208" actId="165"/>
          <ac:grpSpMkLst>
            <pc:docMk/>
            <pc:sldMk cId="4025858790" sldId="260"/>
            <ac:grpSpMk id="21" creationId="{DBC60C67-8F85-4DD0-9841-0C03B3DA6774}"/>
          </ac:grpSpMkLst>
        </pc:grpChg>
        <pc:grpChg chg="mod topLvl">
          <ac:chgData name="Yossy Made Yulian" userId="238af46a17e978c5" providerId="LiveId" clId="{88D8D3DD-C267-4B40-B29F-0FDAEE27DE23}" dt="2022-07-18T04:59:20.833" v="1208" actId="165"/>
          <ac:grpSpMkLst>
            <pc:docMk/>
            <pc:sldMk cId="4025858790" sldId="260"/>
            <ac:grpSpMk id="23" creationId="{A5195826-57C7-4CC5-A8AF-D04F7622ADEE}"/>
          </ac:grpSpMkLst>
        </pc:grpChg>
        <pc:grpChg chg="add del mod">
          <ac:chgData name="Yossy Made Yulian" userId="238af46a17e978c5" providerId="LiveId" clId="{88D8D3DD-C267-4B40-B29F-0FDAEE27DE23}" dt="2022-07-18T05:02:27.909" v="1283"/>
          <ac:grpSpMkLst>
            <pc:docMk/>
            <pc:sldMk cId="4025858790" sldId="260"/>
            <ac:grpSpMk id="41" creationId="{97A7F05B-40FE-5F79-A014-9E31A58147ED}"/>
          </ac:grpSpMkLst>
        </pc:grpChg>
        <pc:grpChg chg="mod">
          <ac:chgData name="Yossy Made Yulian" userId="238af46a17e978c5" providerId="LiveId" clId="{88D8D3DD-C267-4B40-B29F-0FDAEE27DE23}" dt="2022-07-18T05:01:10.427" v="1231"/>
          <ac:grpSpMkLst>
            <pc:docMk/>
            <pc:sldMk cId="4025858790" sldId="260"/>
            <ac:grpSpMk id="44" creationId="{1B7AC1CF-6BE7-B89D-3B50-15F3F750A8A2}"/>
          </ac:grpSpMkLst>
        </pc:grpChg>
        <pc:grpChg chg="add del mod">
          <ac:chgData name="Yossy Made Yulian" userId="238af46a17e978c5" providerId="LiveId" clId="{88D8D3DD-C267-4B40-B29F-0FDAEE27DE23}" dt="2022-07-18T05:03:18.337" v="1325" actId="165"/>
          <ac:grpSpMkLst>
            <pc:docMk/>
            <pc:sldMk cId="4025858790" sldId="260"/>
            <ac:grpSpMk id="47" creationId="{106079AF-6FE4-957C-D273-0E36418AB125}"/>
          </ac:grpSpMkLst>
        </pc:grpChg>
        <pc:grpChg chg="mod topLvl">
          <ac:chgData name="Yossy Made Yulian" userId="238af46a17e978c5" providerId="LiveId" clId="{88D8D3DD-C267-4B40-B29F-0FDAEE27DE23}" dt="2022-07-18T05:03:32.942" v="1330" actId="14100"/>
          <ac:grpSpMkLst>
            <pc:docMk/>
            <pc:sldMk cId="4025858790" sldId="260"/>
            <ac:grpSpMk id="50" creationId="{F1790A86-A7D9-FE40-7521-0C29A7945A24}"/>
          </ac:grpSpMkLst>
        </pc:grpChg>
        <pc:picChg chg="mod">
          <ac:chgData name="Yossy Made Yulian" userId="238af46a17e978c5" providerId="LiveId" clId="{88D8D3DD-C267-4B40-B29F-0FDAEE27DE23}" dt="2022-07-18T05:02:35.038" v="1286" actId="552"/>
          <ac:picMkLst>
            <pc:docMk/>
            <pc:sldMk cId="4025858790" sldId="260"/>
            <ac:picMk id="36" creationId="{1D50571F-FE42-4ECA-A3A6-450466DF8281}"/>
          </ac:picMkLst>
        </pc:picChg>
        <pc:picChg chg="del">
          <ac:chgData name="Yossy Made Yulian" userId="238af46a17e978c5" providerId="LiveId" clId="{88D8D3DD-C267-4B40-B29F-0FDAEE27DE23}" dt="2022-07-18T05:00:50.126" v="1223" actId="27803"/>
          <ac:picMkLst>
            <pc:docMk/>
            <pc:sldMk cId="4025858790" sldId="260"/>
            <ac:picMk id="38" creationId="{BA6F02D2-A736-48E8-BC67-41032599CDFF}"/>
          </ac:picMkLst>
        </pc:picChg>
        <pc:cxnChg chg="add del mod">
          <ac:chgData name="Yossy Made Yulian" userId="238af46a17e978c5" providerId="LiveId" clId="{88D8D3DD-C267-4B40-B29F-0FDAEE27DE23}" dt="2022-07-18T04:59:57.358" v="1222" actId="478"/>
          <ac:cxnSpMkLst>
            <pc:docMk/>
            <pc:sldMk cId="4025858790" sldId="260"/>
            <ac:cxnSpMk id="10" creationId="{02690145-B0B0-C401-3904-BD8A62E8D300}"/>
          </ac:cxnSpMkLst>
        </pc:cxnChg>
      </pc:sldChg>
      <pc:sldChg chg="addSp delSp modSp mod">
        <pc:chgData name="Yossy Made Yulian" userId="238af46a17e978c5" providerId="LiveId" clId="{88D8D3DD-C267-4B40-B29F-0FDAEE27DE23}" dt="2022-07-18T05:08:58.048" v="1456" actId="164"/>
        <pc:sldMkLst>
          <pc:docMk/>
          <pc:sldMk cId="3880506828" sldId="261"/>
        </pc:sldMkLst>
        <pc:spChg chg="add del mod">
          <ac:chgData name="Yossy Made Yulian" userId="238af46a17e978c5" providerId="LiveId" clId="{88D8D3DD-C267-4B40-B29F-0FDAEE27DE23}" dt="2022-07-18T05:07:27.876" v="1435"/>
          <ac:spMkLst>
            <pc:docMk/>
            <pc:sldMk cId="3880506828" sldId="261"/>
            <ac:spMk id="5" creationId="{65A96419-13C9-53E5-37AC-756007631BF2}"/>
          </ac:spMkLst>
        </pc:spChg>
        <pc:spChg chg="add del mod">
          <ac:chgData name="Yossy Made Yulian" userId="238af46a17e978c5" providerId="LiveId" clId="{88D8D3DD-C267-4B40-B29F-0FDAEE27DE23}" dt="2022-07-18T05:07:28.033" v="1436"/>
          <ac:spMkLst>
            <pc:docMk/>
            <pc:sldMk cId="3880506828" sldId="261"/>
            <ac:spMk id="6" creationId="{0D964C2B-3B12-C73C-51B9-BFECFAE2523C}"/>
          </ac:spMkLst>
        </pc:spChg>
        <pc:spChg chg="mod topLvl">
          <ac:chgData name="Yossy Made Yulian" userId="238af46a17e978c5" providerId="LiveId" clId="{88D8D3DD-C267-4B40-B29F-0FDAEE27DE23}" dt="2022-07-18T05:08:06.442" v="1443" actId="552"/>
          <ac:spMkLst>
            <pc:docMk/>
            <pc:sldMk cId="3880506828" sldId="261"/>
            <ac:spMk id="17" creationId="{0B2DCD8A-E916-4706-AA81-7148D21901B2}"/>
          </ac:spMkLst>
        </pc:spChg>
        <pc:spChg chg="mod topLvl">
          <ac:chgData name="Yossy Made Yulian" userId="238af46a17e978c5" providerId="LiveId" clId="{88D8D3DD-C267-4B40-B29F-0FDAEE27DE23}" dt="2022-07-18T05:08:16.932" v="1448"/>
          <ac:spMkLst>
            <pc:docMk/>
            <pc:sldMk cId="3880506828" sldId="261"/>
            <ac:spMk id="18" creationId="{472DC101-C875-4247-B79C-8DEE917F9467}"/>
          </ac:spMkLst>
        </pc:spChg>
        <pc:spChg chg="mod">
          <ac:chgData name="Yossy Made Yulian" userId="238af46a17e978c5" providerId="LiveId" clId="{88D8D3DD-C267-4B40-B29F-0FDAEE27DE23}" dt="2022-07-18T05:07:15.663" v="1433" actId="165"/>
          <ac:spMkLst>
            <pc:docMk/>
            <pc:sldMk cId="3880506828" sldId="261"/>
            <ac:spMk id="20" creationId="{F761E052-B1E0-48ED-A164-214C4FCDB142}"/>
          </ac:spMkLst>
        </pc:spChg>
        <pc:spChg chg="mod">
          <ac:chgData name="Yossy Made Yulian" userId="238af46a17e978c5" providerId="LiveId" clId="{88D8D3DD-C267-4B40-B29F-0FDAEE27DE23}" dt="2022-07-18T05:07:15.663" v="1433" actId="165"/>
          <ac:spMkLst>
            <pc:docMk/>
            <pc:sldMk cId="3880506828" sldId="261"/>
            <ac:spMk id="21" creationId="{C2128912-5373-4137-9855-C743D9C2CE25}"/>
          </ac:spMkLst>
        </pc:spChg>
        <pc:spChg chg="mod">
          <ac:chgData name="Yossy Made Yulian" userId="238af46a17e978c5" providerId="LiveId" clId="{88D8D3DD-C267-4B40-B29F-0FDAEE27DE23}" dt="2022-07-18T05:07:06.682" v="1428" actId="164"/>
          <ac:spMkLst>
            <pc:docMk/>
            <pc:sldMk cId="3880506828" sldId="261"/>
            <ac:spMk id="24" creationId="{F1B3958E-F84E-41C3-A20C-A9361BA817FD}"/>
          </ac:spMkLst>
        </pc:spChg>
        <pc:spChg chg="mod">
          <ac:chgData name="Yossy Made Yulian" userId="238af46a17e978c5" providerId="LiveId" clId="{88D8D3DD-C267-4B40-B29F-0FDAEE27DE23}" dt="2022-07-18T05:07:06.682" v="1428" actId="164"/>
          <ac:spMkLst>
            <pc:docMk/>
            <pc:sldMk cId="3880506828" sldId="261"/>
            <ac:spMk id="25" creationId="{78843C0F-6CBF-497D-8EA9-9D7F6C072D3B}"/>
          </ac:spMkLst>
        </pc:spChg>
        <pc:spChg chg="mod">
          <ac:chgData name="Yossy Made Yulian" userId="238af46a17e978c5" providerId="LiveId" clId="{88D8D3DD-C267-4B40-B29F-0FDAEE27DE23}" dt="2022-07-18T05:07:06.682" v="1428" actId="164"/>
          <ac:spMkLst>
            <pc:docMk/>
            <pc:sldMk cId="3880506828" sldId="261"/>
            <ac:spMk id="26" creationId="{00644EB2-8447-4337-9C1F-4837A2B6F748}"/>
          </ac:spMkLst>
        </pc:spChg>
        <pc:spChg chg="del mod">
          <ac:chgData name="Yossy Made Yulian" userId="238af46a17e978c5" providerId="LiveId" clId="{88D8D3DD-C267-4B40-B29F-0FDAEE27DE23}" dt="2022-07-18T05:04:26.409" v="1345" actId="478"/>
          <ac:spMkLst>
            <pc:docMk/>
            <pc:sldMk cId="3880506828" sldId="261"/>
            <ac:spMk id="28" creationId="{528CC243-6C0B-4DFE-84F2-F446829EB502}"/>
          </ac:spMkLst>
        </pc:spChg>
        <pc:spChg chg="mod topLvl">
          <ac:chgData name="Yossy Made Yulian" userId="238af46a17e978c5" providerId="LiveId" clId="{88D8D3DD-C267-4B40-B29F-0FDAEE27DE23}" dt="2022-07-18T05:07:40.384" v="1438" actId="1076"/>
          <ac:spMkLst>
            <pc:docMk/>
            <pc:sldMk cId="3880506828" sldId="261"/>
            <ac:spMk id="29" creationId="{869A9539-3FB7-4ED8-ABD5-81A22082EFB7}"/>
          </ac:spMkLst>
        </pc:spChg>
        <pc:spChg chg="mod">
          <ac:chgData name="Yossy Made Yulian" userId="238af46a17e978c5" providerId="LiveId" clId="{88D8D3DD-C267-4B40-B29F-0FDAEE27DE23}" dt="2022-07-18T05:03:45.241" v="1333"/>
          <ac:spMkLst>
            <pc:docMk/>
            <pc:sldMk cId="3880506828" sldId="261"/>
            <ac:spMk id="32" creationId="{55855E57-50F3-5F9F-1288-B0B6C74D7248}"/>
          </ac:spMkLst>
        </pc:spChg>
        <pc:spChg chg="mod">
          <ac:chgData name="Yossy Made Yulian" userId="238af46a17e978c5" providerId="LiveId" clId="{88D8D3DD-C267-4B40-B29F-0FDAEE27DE23}" dt="2022-07-18T05:03:45.241" v="1333"/>
          <ac:spMkLst>
            <pc:docMk/>
            <pc:sldMk cId="3880506828" sldId="261"/>
            <ac:spMk id="33" creationId="{3B86F2FC-8088-0A49-2F81-F5A521CE53BA}"/>
          </ac:spMkLst>
        </pc:spChg>
        <pc:spChg chg="mod">
          <ac:chgData name="Yossy Made Yulian" userId="238af46a17e978c5" providerId="LiveId" clId="{88D8D3DD-C267-4B40-B29F-0FDAEE27DE23}" dt="2022-07-18T05:03:45.241" v="1333"/>
          <ac:spMkLst>
            <pc:docMk/>
            <pc:sldMk cId="3880506828" sldId="261"/>
            <ac:spMk id="35" creationId="{D83FDE59-B485-A97D-1DE5-29378C50A4CF}"/>
          </ac:spMkLst>
        </pc:spChg>
        <pc:spChg chg="mod">
          <ac:chgData name="Yossy Made Yulian" userId="238af46a17e978c5" providerId="LiveId" clId="{88D8D3DD-C267-4B40-B29F-0FDAEE27DE23}" dt="2022-07-18T05:03:45.241" v="1333"/>
          <ac:spMkLst>
            <pc:docMk/>
            <pc:sldMk cId="3880506828" sldId="261"/>
            <ac:spMk id="36" creationId="{F1E80590-2610-84F4-2127-4C6F5093CF4C}"/>
          </ac:spMkLst>
        </pc:spChg>
        <pc:spChg chg="add mod">
          <ac:chgData name="Yossy Made Yulian" userId="238af46a17e978c5" providerId="LiveId" clId="{88D8D3DD-C267-4B40-B29F-0FDAEE27DE23}" dt="2022-07-18T05:03:58.072" v="1336" actId="207"/>
          <ac:spMkLst>
            <pc:docMk/>
            <pc:sldMk cId="3880506828" sldId="261"/>
            <ac:spMk id="37" creationId="{B02B3F6F-7FA8-C65A-8AA4-AA8766CB9930}"/>
          </ac:spMkLst>
        </pc:spChg>
        <pc:spChg chg="del mod topLvl">
          <ac:chgData name="Yossy Made Yulian" userId="238af46a17e978c5" providerId="LiveId" clId="{88D8D3DD-C267-4B40-B29F-0FDAEE27DE23}" dt="2022-07-18T05:03:44.822" v="1332" actId="478"/>
          <ac:spMkLst>
            <pc:docMk/>
            <pc:sldMk cId="3880506828" sldId="261"/>
            <ac:spMk id="46" creationId="{5C6EF353-FC63-4E17-9B2A-EA333E149A2D}"/>
          </ac:spMkLst>
        </pc:spChg>
        <pc:spChg chg="del">
          <ac:chgData name="Yossy Made Yulian" userId="238af46a17e978c5" providerId="LiveId" clId="{88D8D3DD-C267-4B40-B29F-0FDAEE27DE23}" dt="2022-07-18T05:05:27.181" v="1354" actId="478"/>
          <ac:spMkLst>
            <pc:docMk/>
            <pc:sldMk cId="3880506828" sldId="261"/>
            <ac:spMk id="48" creationId="{A2E64F94-5029-48E0-B0C3-62B7134375DC}"/>
          </ac:spMkLst>
        </pc:spChg>
        <pc:spChg chg="mod topLvl">
          <ac:chgData name="Yossy Made Yulian" userId="238af46a17e978c5" providerId="LiveId" clId="{88D8D3DD-C267-4B40-B29F-0FDAEE27DE23}" dt="2022-07-18T05:08:58.048" v="1456" actId="164"/>
          <ac:spMkLst>
            <pc:docMk/>
            <pc:sldMk cId="3880506828" sldId="261"/>
            <ac:spMk id="49" creationId="{974F5F5A-586E-44AA-BBA3-4D51E14D8E1D}"/>
          </ac:spMkLst>
        </pc:spChg>
        <pc:spChg chg="mod topLvl">
          <ac:chgData name="Yossy Made Yulian" userId="238af46a17e978c5" providerId="LiveId" clId="{88D8D3DD-C267-4B40-B29F-0FDAEE27DE23}" dt="2022-07-18T05:08:58.048" v="1456" actId="164"/>
          <ac:spMkLst>
            <pc:docMk/>
            <pc:sldMk cId="3880506828" sldId="261"/>
            <ac:spMk id="50" creationId="{D2CE8536-B1FB-4CCB-9CA5-ACC745947459}"/>
          </ac:spMkLst>
        </pc:spChg>
        <pc:spChg chg="mod topLvl">
          <ac:chgData name="Yossy Made Yulian" userId="238af46a17e978c5" providerId="LiveId" clId="{88D8D3DD-C267-4B40-B29F-0FDAEE27DE23}" dt="2022-07-18T05:08:58.048" v="1456" actId="164"/>
          <ac:spMkLst>
            <pc:docMk/>
            <pc:sldMk cId="3880506828" sldId="261"/>
            <ac:spMk id="52" creationId="{ED6FBB17-0C37-4AE0-BDFB-888CDF971BAF}"/>
          </ac:spMkLst>
        </pc:spChg>
        <pc:spChg chg="mod topLvl">
          <ac:chgData name="Yossy Made Yulian" userId="238af46a17e978c5" providerId="LiveId" clId="{88D8D3DD-C267-4B40-B29F-0FDAEE27DE23}" dt="2022-07-18T05:08:58.048" v="1456" actId="164"/>
          <ac:spMkLst>
            <pc:docMk/>
            <pc:sldMk cId="3880506828" sldId="261"/>
            <ac:spMk id="53" creationId="{E7B7AE38-AD8E-4E99-BD58-92925CAF74CF}"/>
          </ac:spMkLst>
        </pc:spChg>
        <pc:spChg chg="mod topLvl">
          <ac:chgData name="Yossy Made Yulian" userId="238af46a17e978c5" providerId="LiveId" clId="{88D8D3DD-C267-4B40-B29F-0FDAEE27DE23}" dt="2022-07-18T05:08:58.048" v="1456" actId="164"/>
          <ac:spMkLst>
            <pc:docMk/>
            <pc:sldMk cId="3880506828" sldId="261"/>
            <ac:spMk id="54" creationId="{5889E83C-188F-428E-BB0E-D1F8838E4F2F}"/>
          </ac:spMkLst>
        </pc:spChg>
        <pc:spChg chg="mod topLvl">
          <ac:chgData name="Yossy Made Yulian" userId="238af46a17e978c5" providerId="LiveId" clId="{88D8D3DD-C267-4B40-B29F-0FDAEE27DE23}" dt="2022-07-18T05:07:40.384" v="1438" actId="1076"/>
          <ac:spMkLst>
            <pc:docMk/>
            <pc:sldMk cId="3880506828" sldId="261"/>
            <ac:spMk id="59" creationId="{DCC37E94-D9BA-4C50-B82A-1E8B7B13A659}"/>
          </ac:spMkLst>
        </pc:spChg>
        <pc:spChg chg="mod topLvl">
          <ac:chgData name="Yossy Made Yulian" userId="238af46a17e978c5" providerId="LiveId" clId="{88D8D3DD-C267-4B40-B29F-0FDAEE27DE23}" dt="2022-07-18T05:08:11.455" v="1444" actId="14100"/>
          <ac:spMkLst>
            <pc:docMk/>
            <pc:sldMk cId="3880506828" sldId="261"/>
            <ac:spMk id="79" creationId="{50BC6300-4871-4E64-B893-DAC6E5454479}"/>
          </ac:spMkLst>
        </pc:spChg>
        <pc:spChg chg="mod topLvl">
          <ac:chgData name="Yossy Made Yulian" userId="238af46a17e978c5" providerId="LiveId" clId="{88D8D3DD-C267-4B40-B29F-0FDAEE27DE23}" dt="2022-07-18T05:07:40.384" v="1438" actId="1076"/>
          <ac:spMkLst>
            <pc:docMk/>
            <pc:sldMk cId="3880506828" sldId="261"/>
            <ac:spMk id="81" creationId="{6E733977-E24A-4F98-B21B-F3A0630E50D8}"/>
          </ac:spMkLst>
        </pc:spChg>
        <pc:grpChg chg="add del mod">
          <ac:chgData name="Yossy Made Yulian" userId="238af46a17e978c5" providerId="LiveId" clId="{88D8D3DD-C267-4B40-B29F-0FDAEE27DE23}" dt="2022-07-18T05:06:13.823" v="1376" actId="165"/>
          <ac:grpSpMkLst>
            <pc:docMk/>
            <pc:sldMk cId="3880506828" sldId="261"/>
            <ac:grpSpMk id="2" creationId="{0D9A3031-F4A2-506B-321A-6C50F00EFE2E}"/>
          </ac:grpSpMkLst>
        </pc:grpChg>
        <pc:grpChg chg="add mod">
          <ac:chgData name="Yossy Made Yulian" userId="238af46a17e978c5" providerId="LiveId" clId="{88D8D3DD-C267-4B40-B29F-0FDAEE27DE23}" dt="2022-07-18T05:07:06.682" v="1428" actId="164"/>
          <ac:grpSpMkLst>
            <pc:docMk/>
            <pc:sldMk cId="3880506828" sldId="261"/>
            <ac:grpSpMk id="3" creationId="{06C60A81-587F-AB44-934B-98086E1E5742}"/>
          </ac:grpSpMkLst>
        </pc:grpChg>
        <pc:grpChg chg="add del mod">
          <ac:chgData name="Yossy Made Yulian" userId="238af46a17e978c5" providerId="LiveId" clId="{88D8D3DD-C267-4B40-B29F-0FDAEE27DE23}" dt="2022-07-18T05:07:15.663" v="1433" actId="165"/>
          <ac:grpSpMkLst>
            <pc:docMk/>
            <pc:sldMk cId="3880506828" sldId="261"/>
            <ac:grpSpMk id="4" creationId="{8A376EC7-9075-D21B-63F5-CC2A058E76CF}"/>
          </ac:grpSpMkLst>
        </pc:grpChg>
        <pc:grpChg chg="add mod">
          <ac:chgData name="Yossy Made Yulian" userId="238af46a17e978c5" providerId="LiveId" clId="{88D8D3DD-C267-4B40-B29F-0FDAEE27DE23}" dt="2022-07-18T05:08:58.048" v="1456" actId="164"/>
          <ac:grpSpMkLst>
            <pc:docMk/>
            <pc:sldMk cId="3880506828" sldId="261"/>
            <ac:grpSpMk id="7" creationId="{BDDAF4FD-14E8-6885-291F-BA8088037CE6}"/>
          </ac:grpSpMkLst>
        </pc:grpChg>
        <pc:grpChg chg="del mod">
          <ac:chgData name="Yossy Made Yulian" userId="238af46a17e978c5" providerId="LiveId" clId="{88D8D3DD-C267-4B40-B29F-0FDAEE27DE23}" dt="2022-07-18T05:05:49.151" v="1364" actId="478"/>
          <ac:grpSpMkLst>
            <pc:docMk/>
            <pc:sldMk cId="3880506828" sldId="261"/>
            <ac:grpSpMk id="13" creationId="{30AA5F0F-B093-4C87-A5F5-5A786E3D2888}"/>
          </ac:grpSpMkLst>
        </pc:grpChg>
        <pc:grpChg chg="mod topLvl">
          <ac:chgData name="Yossy Made Yulian" userId="238af46a17e978c5" providerId="LiveId" clId="{88D8D3DD-C267-4B40-B29F-0FDAEE27DE23}" dt="2022-07-18T05:07:54.446" v="1441" actId="1076"/>
          <ac:grpSpMkLst>
            <pc:docMk/>
            <pc:sldMk cId="3880506828" sldId="261"/>
            <ac:grpSpMk id="19" creationId="{5CEEDD6B-8F32-4411-AC9B-F5DAA9F7BA3D}"/>
          </ac:grpSpMkLst>
        </pc:grpChg>
        <pc:grpChg chg="add del mod">
          <ac:chgData name="Yossy Made Yulian" userId="238af46a17e978c5" providerId="LiveId" clId="{88D8D3DD-C267-4B40-B29F-0FDAEE27DE23}" dt="2022-07-18T05:08:33.843" v="1452" actId="14100"/>
          <ac:grpSpMkLst>
            <pc:docMk/>
            <pc:sldMk cId="3880506828" sldId="261"/>
            <ac:grpSpMk id="23" creationId="{8E6F0168-668B-4710-971A-9B5D6C6A92AF}"/>
          </ac:grpSpMkLst>
        </pc:grpChg>
        <pc:grpChg chg="add del mod">
          <ac:chgData name="Yossy Made Yulian" userId="238af46a17e978c5" providerId="LiveId" clId="{88D8D3DD-C267-4B40-B29F-0FDAEE27DE23}" dt="2022-07-18T05:03:45.824" v="1334"/>
          <ac:grpSpMkLst>
            <pc:docMk/>
            <pc:sldMk cId="3880506828" sldId="261"/>
            <ac:grpSpMk id="31" creationId="{D2AD8A7C-EA86-039F-4486-4B87ABF27C35}"/>
          </ac:grpSpMkLst>
        </pc:grpChg>
        <pc:grpChg chg="mod">
          <ac:chgData name="Yossy Made Yulian" userId="238af46a17e978c5" providerId="LiveId" clId="{88D8D3DD-C267-4B40-B29F-0FDAEE27DE23}" dt="2022-07-18T05:03:45.241" v="1333"/>
          <ac:grpSpMkLst>
            <pc:docMk/>
            <pc:sldMk cId="3880506828" sldId="261"/>
            <ac:grpSpMk id="34" creationId="{EC0CCCBC-FC73-2DE8-99EB-A3B869748B49}"/>
          </ac:grpSpMkLst>
        </pc:grpChg>
        <pc:grpChg chg="del">
          <ac:chgData name="Yossy Made Yulian" userId="238af46a17e978c5" providerId="LiveId" clId="{88D8D3DD-C267-4B40-B29F-0FDAEE27DE23}" dt="2022-07-18T05:03:43.301" v="1331" actId="165"/>
          <ac:grpSpMkLst>
            <pc:docMk/>
            <pc:sldMk cId="3880506828" sldId="261"/>
            <ac:grpSpMk id="45" creationId="{CEBA140A-C3E3-416A-9064-8F5CC928F5BE}"/>
          </ac:grpSpMkLst>
        </pc:grpChg>
        <pc:grpChg chg="del mod topLvl">
          <ac:chgData name="Yossy Made Yulian" userId="238af46a17e978c5" providerId="LiveId" clId="{88D8D3DD-C267-4B40-B29F-0FDAEE27DE23}" dt="2022-07-18T05:04:02.143" v="1337" actId="165"/>
          <ac:grpSpMkLst>
            <pc:docMk/>
            <pc:sldMk cId="3880506828" sldId="261"/>
            <ac:grpSpMk id="47" creationId="{B6FFFC9D-A31D-4553-A2B0-8D2187FA13EC}"/>
          </ac:grpSpMkLst>
        </pc:grpChg>
        <pc:picChg chg="mod ord">
          <ac:chgData name="Yossy Made Yulian" userId="238af46a17e978c5" providerId="LiveId" clId="{88D8D3DD-C267-4B40-B29F-0FDAEE27DE23}" dt="2022-07-18T05:07:28.033" v="1436"/>
          <ac:picMkLst>
            <pc:docMk/>
            <pc:sldMk cId="3880506828" sldId="261"/>
            <ac:picMk id="51" creationId="{E45EDD57-E0C8-4079-9888-9795AF34FC90}"/>
          </ac:picMkLst>
        </pc:picChg>
        <pc:picChg chg="mod topLvl">
          <ac:chgData name="Yossy Made Yulian" userId="238af46a17e978c5" providerId="LiveId" clId="{88D8D3DD-C267-4B40-B29F-0FDAEE27DE23}" dt="2022-07-18T05:07:47.433" v="1440" actId="207"/>
          <ac:picMkLst>
            <pc:docMk/>
            <pc:sldMk cId="3880506828" sldId="261"/>
            <ac:picMk id="82" creationId="{19177FB6-2426-43DB-9550-BB74BDD543F9}"/>
          </ac:picMkLst>
        </pc:picChg>
      </pc:sldChg>
      <pc:sldChg chg="addSp delSp modSp mod">
        <pc:chgData name="Yossy Made Yulian" userId="238af46a17e978c5" providerId="LiveId" clId="{88D8D3DD-C267-4B40-B29F-0FDAEE27DE23}" dt="2022-07-18T05:13:21.204" v="1566" actId="1076"/>
        <pc:sldMkLst>
          <pc:docMk/>
          <pc:sldMk cId="1147578509" sldId="262"/>
        </pc:sldMkLst>
        <pc:spChg chg="del mod">
          <ac:chgData name="Yossy Made Yulian" userId="238af46a17e978c5" providerId="LiveId" clId="{88D8D3DD-C267-4B40-B29F-0FDAEE27DE23}" dt="2022-07-18T05:09:11.966" v="1461" actId="478"/>
          <ac:spMkLst>
            <pc:docMk/>
            <pc:sldMk cId="1147578509" sldId="262"/>
            <ac:spMk id="2" creationId="{D3998F5B-3FCD-4B0E-B37B-2B851E611E3F}"/>
          </ac:spMkLst>
        </pc:spChg>
        <pc:spChg chg="mod topLvl">
          <ac:chgData name="Yossy Made Yulian" userId="238af46a17e978c5" providerId="LiveId" clId="{88D8D3DD-C267-4B40-B29F-0FDAEE27DE23}" dt="2022-07-18T05:13:06.564" v="1560" actId="165"/>
          <ac:spMkLst>
            <pc:docMk/>
            <pc:sldMk cId="1147578509" sldId="262"/>
            <ac:spMk id="3" creationId="{4A4B047E-3098-4BF2-8956-FC0254E0CB3B}"/>
          </ac:spMkLst>
        </pc:spChg>
        <pc:spChg chg="mod">
          <ac:chgData name="Yossy Made Yulian" userId="238af46a17e978c5" providerId="LiveId" clId="{88D8D3DD-C267-4B40-B29F-0FDAEE27DE23}" dt="2022-07-18T05:13:06.564" v="1560" actId="165"/>
          <ac:spMkLst>
            <pc:docMk/>
            <pc:sldMk cId="1147578509" sldId="262"/>
            <ac:spMk id="5" creationId="{3DC99452-4560-4DED-B78B-BF4B09F93DF7}"/>
          </ac:spMkLst>
        </pc:spChg>
        <pc:spChg chg="mod">
          <ac:chgData name="Yossy Made Yulian" userId="238af46a17e978c5" providerId="LiveId" clId="{88D8D3DD-C267-4B40-B29F-0FDAEE27DE23}" dt="2022-07-18T05:13:06.564" v="1560" actId="165"/>
          <ac:spMkLst>
            <pc:docMk/>
            <pc:sldMk cId="1147578509" sldId="262"/>
            <ac:spMk id="6" creationId="{3331527F-EA7B-49DC-9605-4A95D7A3DE90}"/>
          </ac:spMkLst>
        </pc:spChg>
        <pc:spChg chg="add del mod">
          <ac:chgData name="Yossy Made Yulian" userId="238af46a17e978c5" providerId="LiveId" clId="{88D8D3DD-C267-4B40-B29F-0FDAEE27DE23}" dt="2022-07-18T05:11:26.346" v="1519"/>
          <ac:spMkLst>
            <pc:docMk/>
            <pc:sldMk cId="1147578509" sldId="262"/>
            <ac:spMk id="9" creationId="{5A3DB6C6-1333-3E4C-1EE3-9B0215BE4D19}"/>
          </ac:spMkLst>
        </pc:spChg>
        <pc:spChg chg="add del mod">
          <ac:chgData name="Yossy Made Yulian" userId="238af46a17e978c5" providerId="LiveId" clId="{88D8D3DD-C267-4B40-B29F-0FDAEE27DE23}" dt="2022-07-18T05:11:26.346" v="1519"/>
          <ac:spMkLst>
            <pc:docMk/>
            <pc:sldMk cId="1147578509" sldId="262"/>
            <ac:spMk id="10" creationId="{5B506F89-5FB6-B454-0BE8-8F6B84F593FA}"/>
          </ac:spMkLst>
        </pc:spChg>
        <pc:spChg chg="mod">
          <ac:chgData name="Yossy Made Yulian" userId="238af46a17e978c5" providerId="LiveId" clId="{88D8D3DD-C267-4B40-B29F-0FDAEE27DE23}" dt="2022-07-18T05:13:16.756" v="1564" actId="12789"/>
          <ac:spMkLst>
            <pc:docMk/>
            <pc:sldMk cId="1147578509" sldId="262"/>
            <ac:spMk id="14" creationId="{3B38739E-5B2B-4101-ACAB-22CC2EE43F29}"/>
          </ac:spMkLst>
        </pc:spChg>
        <pc:spChg chg="mod">
          <ac:chgData name="Yossy Made Yulian" userId="238af46a17e978c5" providerId="LiveId" clId="{88D8D3DD-C267-4B40-B29F-0FDAEE27DE23}" dt="2022-07-18T05:13:21.204" v="1566" actId="1076"/>
          <ac:spMkLst>
            <pc:docMk/>
            <pc:sldMk cId="1147578509" sldId="262"/>
            <ac:spMk id="16" creationId="{9ADBFF5F-D278-494F-827F-FE992C8351D9}"/>
          </ac:spMkLst>
        </pc:spChg>
        <pc:spChg chg="mod">
          <ac:chgData name="Yossy Made Yulian" userId="238af46a17e978c5" providerId="LiveId" clId="{88D8D3DD-C267-4B40-B29F-0FDAEE27DE23}" dt="2022-07-18T05:13:21.204" v="1566" actId="1076"/>
          <ac:spMkLst>
            <pc:docMk/>
            <pc:sldMk cId="1147578509" sldId="262"/>
            <ac:spMk id="18" creationId="{894CC7B8-76F8-4E11-A90D-EA9B514BDFFD}"/>
          </ac:spMkLst>
        </pc:spChg>
        <pc:spChg chg="mod">
          <ac:chgData name="Yossy Made Yulian" userId="238af46a17e978c5" providerId="LiveId" clId="{88D8D3DD-C267-4B40-B29F-0FDAEE27DE23}" dt="2022-07-18T05:13:21.204" v="1566" actId="1076"/>
          <ac:spMkLst>
            <pc:docMk/>
            <pc:sldMk cId="1147578509" sldId="262"/>
            <ac:spMk id="26" creationId="{CB35FCCD-65E4-47C8-B3F3-5B90D5CFBC02}"/>
          </ac:spMkLst>
        </pc:spChg>
        <pc:spChg chg="mod">
          <ac:chgData name="Yossy Made Yulian" userId="238af46a17e978c5" providerId="LiveId" clId="{88D8D3DD-C267-4B40-B29F-0FDAEE27DE23}" dt="2022-07-18T05:13:21.204" v="1566" actId="1076"/>
          <ac:spMkLst>
            <pc:docMk/>
            <pc:sldMk cId="1147578509" sldId="262"/>
            <ac:spMk id="27" creationId="{09CD074F-65CA-4999-85CB-CC1B0FEE6A69}"/>
          </ac:spMkLst>
        </pc:spChg>
        <pc:spChg chg="mod topLvl">
          <ac:chgData name="Yossy Made Yulian" userId="238af46a17e978c5" providerId="LiveId" clId="{88D8D3DD-C267-4B40-B29F-0FDAEE27DE23}" dt="2022-07-18T05:13:10.161" v="1563" actId="20577"/>
          <ac:spMkLst>
            <pc:docMk/>
            <pc:sldMk cId="1147578509" sldId="262"/>
            <ac:spMk id="29" creationId="{F3D694FB-6098-450A-8BB6-3E9AF82BD5B5}"/>
          </ac:spMkLst>
        </pc:spChg>
        <pc:spChg chg="add mod">
          <ac:chgData name="Yossy Made Yulian" userId="238af46a17e978c5" providerId="LiveId" clId="{88D8D3DD-C267-4B40-B29F-0FDAEE27DE23}" dt="2022-07-18T05:08:55.836" v="1455" actId="164"/>
          <ac:spMkLst>
            <pc:docMk/>
            <pc:sldMk cId="1147578509" sldId="262"/>
            <ac:spMk id="36" creationId="{6A7C307B-44E9-7E66-FA7A-41F12F3758C9}"/>
          </ac:spMkLst>
        </pc:spChg>
        <pc:spChg chg="add mod">
          <ac:chgData name="Yossy Made Yulian" userId="238af46a17e978c5" providerId="LiveId" clId="{88D8D3DD-C267-4B40-B29F-0FDAEE27DE23}" dt="2022-07-18T05:08:55.836" v="1455" actId="164"/>
          <ac:spMkLst>
            <pc:docMk/>
            <pc:sldMk cId="1147578509" sldId="262"/>
            <ac:spMk id="37" creationId="{D5DE6B79-4D0D-92D6-0AE9-9EBFE7086617}"/>
          </ac:spMkLst>
        </pc:spChg>
        <pc:spChg chg="add mod">
          <ac:chgData name="Yossy Made Yulian" userId="238af46a17e978c5" providerId="LiveId" clId="{88D8D3DD-C267-4B40-B29F-0FDAEE27DE23}" dt="2022-07-18T05:08:55.836" v="1455" actId="164"/>
          <ac:spMkLst>
            <pc:docMk/>
            <pc:sldMk cId="1147578509" sldId="262"/>
            <ac:spMk id="38" creationId="{3729768B-EBAA-8A43-7037-B6D297F49C6A}"/>
          </ac:spMkLst>
        </pc:spChg>
        <pc:spChg chg="del mod">
          <ac:chgData name="Yossy Made Yulian" userId="238af46a17e978c5" providerId="LiveId" clId="{88D8D3DD-C267-4B40-B29F-0FDAEE27DE23}" dt="2022-07-18T05:12:41.270" v="1553" actId="478"/>
          <ac:spMkLst>
            <pc:docMk/>
            <pc:sldMk cId="1147578509" sldId="262"/>
            <ac:spMk id="39" creationId="{E6A9EE96-87EC-4458-8196-90A059445D00}"/>
          </ac:spMkLst>
        </pc:spChg>
        <pc:spChg chg="add mod">
          <ac:chgData name="Yossy Made Yulian" userId="238af46a17e978c5" providerId="LiveId" clId="{88D8D3DD-C267-4B40-B29F-0FDAEE27DE23}" dt="2022-07-18T05:08:55.836" v="1455" actId="164"/>
          <ac:spMkLst>
            <pc:docMk/>
            <pc:sldMk cId="1147578509" sldId="262"/>
            <ac:spMk id="40" creationId="{29ED6A14-B602-2740-0163-E10DF9E84C6B}"/>
          </ac:spMkLst>
        </pc:spChg>
        <pc:spChg chg="add mod">
          <ac:chgData name="Yossy Made Yulian" userId="238af46a17e978c5" providerId="LiveId" clId="{88D8D3DD-C267-4B40-B29F-0FDAEE27DE23}" dt="2022-07-18T05:08:55.836" v="1455" actId="164"/>
          <ac:spMkLst>
            <pc:docMk/>
            <pc:sldMk cId="1147578509" sldId="262"/>
            <ac:spMk id="41" creationId="{AE9EE197-15CE-08E9-784A-6FEF6532E30F}"/>
          </ac:spMkLst>
        </pc:spChg>
        <pc:spChg chg="add mod">
          <ac:chgData name="Yossy Made Yulian" userId="238af46a17e978c5" providerId="LiveId" clId="{88D8D3DD-C267-4B40-B29F-0FDAEE27DE23}" dt="2022-07-18T05:08:53.794" v="1454"/>
          <ac:spMkLst>
            <pc:docMk/>
            <pc:sldMk cId="1147578509" sldId="262"/>
            <ac:spMk id="42" creationId="{D2FB6B1F-E0D1-ED4C-A28E-CF03B7D18416}"/>
          </ac:spMkLst>
        </pc:spChg>
        <pc:spChg chg="mod">
          <ac:chgData name="Yossy Made Yulian" userId="238af46a17e978c5" providerId="LiveId" clId="{88D8D3DD-C267-4B40-B29F-0FDAEE27DE23}" dt="2022-07-18T05:12:55.257" v="1555" actId="208"/>
          <ac:spMkLst>
            <pc:docMk/>
            <pc:sldMk cId="1147578509" sldId="262"/>
            <ac:spMk id="46" creationId="{8B939CC8-D3E8-40AC-B37F-7BF7CC6B9344}"/>
          </ac:spMkLst>
        </pc:spChg>
        <pc:spChg chg="mod">
          <ac:chgData name="Yossy Made Yulian" userId="238af46a17e978c5" providerId="LiveId" clId="{88D8D3DD-C267-4B40-B29F-0FDAEE27DE23}" dt="2022-07-18T05:12:55.257" v="1555" actId="208"/>
          <ac:spMkLst>
            <pc:docMk/>
            <pc:sldMk cId="1147578509" sldId="262"/>
            <ac:spMk id="47" creationId="{9FD104F6-61BC-4789-8CB8-E018E9789F63}"/>
          </ac:spMkLst>
        </pc:spChg>
        <pc:spChg chg="mod">
          <ac:chgData name="Yossy Made Yulian" userId="238af46a17e978c5" providerId="LiveId" clId="{88D8D3DD-C267-4B40-B29F-0FDAEE27DE23}" dt="2022-07-18T05:12:57.150" v="1556" actId="207"/>
          <ac:spMkLst>
            <pc:docMk/>
            <pc:sldMk cId="1147578509" sldId="262"/>
            <ac:spMk id="49" creationId="{3EEA74BF-2261-0C03-9B89-0AF000DB93D2}"/>
          </ac:spMkLst>
        </pc:spChg>
        <pc:spChg chg="mod">
          <ac:chgData name="Yossy Made Yulian" userId="238af46a17e978c5" providerId="LiveId" clId="{88D8D3DD-C267-4B40-B29F-0FDAEE27DE23}" dt="2022-07-18T05:12:58.992" v="1557" actId="208"/>
          <ac:spMkLst>
            <pc:docMk/>
            <pc:sldMk cId="1147578509" sldId="262"/>
            <ac:spMk id="50" creationId="{4AECE842-D7C5-BA8E-7341-F1DD9F2AD6CE}"/>
          </ac:spMkLst>
        </pc:spChg>
        <pc:spChg chg="add mod">
          <ac:chgData name="Yossy Made Yulian" userId="238af46a17e978c5" providerId="LiveId" clId="{88D8D3DD-C267-4B40-B29F-0FDAEE27DE23}" dt="2022-07-18T05:11:40.742" v="1526" actId="571"/>
          <ac:spMkLst>
            <pc:docMk/>
            <pc:sldMk cId="1147578509" sldId="262"/>
            <ac:spMk id="51" creationId="{2F352912-63EA-11C6-E9D8-70DA99B59376}"/>
          </ac:spMkLst>
        </pc:spChg>
        <pc:spChg chg="mod">
          <ac:chgData name="Yossy Made Yulian" userId="238af46a17e978c5" providerId="LiveId" clId="{88D8D3DD-C267-4B40-B29F-0FDAEE27DE23}" dt="2022-07-18T05:13:06.564" v="1560" actId="165"/>
          <ac:spMkLst>
            <pc:docMk/>
            <pc:sldMk cId="1147578509" sldId="262"/>
            <ac:spMk id="53" creationId="{BB3E5978-6741-B00B-2485-000449E79A3D}"/>
          </ac:spMkLst>
        </pc:spChg>
        <pc:spChg chg="mod">
          <ac:chgData name="Yossy Made Yulian" userId="238af46a17e978c5" providerId="LiveId" clId="{88D8D3DD-C267-4B40-B29F-0FDAEE27DE23}" dt="2022-07-18T05:13:06.564" v="1560" actId="165"/>
          <ac:spMkLst>
            <pc:docMk/>
            <pc:sldMk cId="1147578509" sldId="262"/>
            <ac:spMk id="54" creationId="{10936E41-FF40-E43F-6679-23FB813D4F42}"/>
          </ac:spMkLst>
        </pc:spChg>
        <pc:spChg chg="mod">
          <ac:chgData name="Yossy Made Yulian" userId="238af46a17e978c5" providerId="LiveId" clId="{88D8D3DD-C267-4B40-B29F-0FDAEE27DE23}" dt="2022-07-18T05:09:59.589" v="1482" actId="207"/>
          <ac:spMkLst>
            <pc:docMk/>
            <pc:sldMk cId="1147578509" sldId="262"/>
            <ac:spMk id="56" creationId="{A072E010-60AD-4E54-B2E6-612255AABFC8}"/>
          </ac:spMkLst>
        </pc:spChg>
        <pc:spChg chg="mod">
          <ac:chgData name="Yossy Made Yulian" userId="238af46a17e978c5" providerId="LiveId" clId="{88D8D3DD-C267-4B40-B29F-0FDAEE27DE23}" dt="2022-07-18T05:09:59.589" v="1482" actId="207"/>
          <ac:spMkLst>
            <pc:docMk/>
            <pc:sldMk cId="1147578509" sldId="262"/>
            <ac:spMk id="57" creationId="{0205E9ED-6E55-454B-B60D-18E145677826}"/>
          </ac:spMkLst>
        </pc:spChg>
        <pc:spChg chg="mod">
          <ac:chgData name="Yossy Made Yulian" userId="238af46a17e978c5" providerId="LiveId" clId="{88D8D3DD-C267-4B40-B29F-0FDAEE27DE23}" dt="2022-07-18T05:13:06.564" v="1560" actId="165"/>
          <ac:spMkLst>
            <pc:docMk/>
            <pc:sldMk cId="1147578509" sldId="262"/>
            <ac:spMk id="67" creationId="{25405525-C74E-BF49-31DF-22F1E4D0889D}"/>
          </ac:spMkLst>
        </pc:spChg>
        <pc:spChg chg="mod">
          <ac:chgData name="Yossy Made Yulian" userId="238af46a17e978c5" providerId="LiveId" clId="{88D8D3DD-C267-4B40-B29F-0FDAEE27DE23}" dt="2022-07-18T05:13:06.564" v="1560" actId="165"/>
          <ac:spMkLst>
            <pc:docMk/>
            <pc:sldMk cId="1147578509" sldId="262"/>
            <ac:spMk id="68" creationId="{AB9070F2-EF40-8786-AF6D-BE55E490C6CB}"/>
          </ac:spMkLst>
        </pc:spChg>
        <pc:grpChg chg="mod topLvl">
          <ac:chgData name="Yossy Made Yulian" userId="238af46a17e978c5" providerId="LiveId" clId="{88D8D3DD-C267-4B40-B29F-0FDAEE27DE23}" dt="2022-07-18T05:13:06.564" v="1560" actId="165"/>
          <ac:grpSpMkLst>
            <pc:docMk/>
            <pc:sldMk cId="1147578509" sldId="262"/>
            <ac:grpSpMk id="4" creationId="{CCD79E41-225C-4C5A-B77D-5DA7EC9D0929}"/>
          </ac:grpSpMkLst>
        </pc:grpChg>
        <pc:grpChg chg="del">
          <ac:chgData name="Yossy Made Yulian" userId="238af46a17e978c5" providerId="LiveId" clId="{88D8D3DD-C267-4B40-B29F-0FDAEE27DE23}" dt="2022-07-18T05:12:12.578" v="1535" actId="478"/>
          <ac:grpSpMkLst>
            <pc:docMk/>
            <pc:sldMk cId="1147578509" sldId="262"/>
            <ac:grpSpMk id="7" creationId="{D4ACD8C4-F28F-4118-AF6E-0B8B9CED2D05}"/>
          </ac:grpSpMkLst>
        </pc:grpChg>
        <pc:grpChg chg="add mod">
          <ac:chgData name="Yossy Made Yulian" userId="238af46a17e978c5" providerId="LiveId" clId="{88D8D3DD-C267-4B40-B29F-0FDAEE27DE23}" dt="2022-07-18T05:08:55.836" v="1455" actId="164"/>
          <ac:grpSpMkLst>
            <pc:docMk/>
            <pc:sldMk cId="1147578509" sldId="262"/>
            <ac:grpSpMk id="8" creationId="{AF62CC72-ACFC-77EC-3A7D-B4C4F1B28E6A}"/>
          </ac:grpSpMkLst>
        </pc:grpChg>
        <pc:grpChg chg="add del mod">
          <ac:chgData name="Yossy Made Yulian" userId="238af46a17e978c5" providerId="LiveId" clId="{88D8D3DD-C267-4B40-B29F-0FDAEE27DE23}" dt="2022-07-18T05:13:06.564" v="1560" actId="165"/>
          <ac:grpSpMkLst>
            <pc:docMk/>
            <pc:sldMk cId="1147578509" sldId="262"/>
            <ac:grpSpMk id="11" creationId="{AB8F6DA6-C67F-2940-310C-CA8E5E8A58BB}"/>
          </ac:grpSpMkLst>
        </pc:grpChg>
        <pc:grpChg chg="add mod">
          <ac:chgData name="Yossy Made Yulian" userId="238af46a17e978c5" providerId="LiveId" clId="{88D8D3DD-C267-4B40-B29F-0FDAEE27DE23}" dt="2022-07-18T05:13:21.204" v="1566" actId="1076"/>
          <ac:grpSpMkLst>
            <pc:docMk/>
            <pc:sldMk cId="1147578509" sldId="262"/>
            <ac:grpSpMk id="44" creationId="{9C0C44AE-1E6F-3B4D-A846-EAFAFE443E81}"/>
          </ac:grpSpMkLst>
        </pc:grpChg>
        <pc:grpChg chg="mod">
          <ac:chgData name="Yossy Made Yulian" userId="238af46a17e978c5" providerId="LiveId" clId="{88D8D3DD-C267-4B40-B29F-0FDAEE27DE23}" dt="2022-07-18T05:13:21.204" v="1566" actId="1076"/>
          <ac:grpSpMkLst>
            <pc:docMk/>
            <pc:sldMk cId="1147578509" sldId="262"/>
            <ac:grpSpMk id="48" creationId="{BB5EB105-20CE-4C1B-94E3-FECC400A6B5C}"/>
          </ac:grpSpMkLst>
        </pc:grpChg>
        <pc:grpChg chg="add mod topLvl">
          <ac:chgData name="Yossy Made Yulian" userId="238af46a17e978c5" providerId="LiveId" clId="{88D8D3DD-C267-4B40-B29F-0FDAEE27DE23}" dt="2022-07-18T05:13:06.564" v="1560" actId="165"/>
          <ac:grpSpMkLst>
            <pc:docMk/>
            <pc:sldMk cId="1147578509" sldId="262"/>
            <ac:grpSpMk id="52" creationId="{D8F3B9A0-77B5-F9F5-62B7-5F04F756A2B7}"/>
          </ac:grpSpMkLst>
        </pc:grpChg>
        <pc:grpChg chg="del mod">
          <ac:chgData name="Yossy Made Yulian" userId="238af46a17e978c5" providerId="LiveId" clId="{88D8D3DD-C267-4B40-B29F-0FDAEE27DE23}" dt="2022-07-18T05:10:41.772" v="1502" actId="478"/>
          <ac:grpSpMkLst>
            <pc:docMk/>
            <pc:sldMk cId="1147578509" sldId="262"/>
            <ac:grpSpMk id="55" creationId="{011AFFDF-F01E-4EB4-9B56-995B76065F94}"/>
          </ac:grpSpMkLst>
        </pc:grpChg>
        <pc:grpChg chg="mod">
          <ac:chgData name="Yossy Made Yulian" userId="238af46a17e978c5" providerId="LiveId" clId="{88D8D3DD-C267-4B40-B29F-0FDAEE27DE23}" dt="2022-07-18T05:13:06.564" v="1560" actId="165"/>
          <ac:grpSpMkLst>
            <pc:docMk/>
            <pc:sldMk cId="1147578509" sldId="262"/>
            <ac:grpSpMk id="58" creationId="{C629858B-1281-9CC0-2D67-3E424C373DC0}"/>
          </ac:grpSpMkLst>
        </pc:grpChg>
        <pc:grpChg chg="del">
          <ac:chgData name="Yossy Made Yulian" userId="238af46a17e978c5" providerId="LiveId" clId="{88D8D3DD-C267-4B40-B29F-0FDAEE27DE23}" dt="2022-07-18T05:08:52.283" v="1453" actId="478"/>
          <ac:grpSpMkLst>
            <pc:docMk/>
            <pc:sldMk cId="1147578509" sldId="262"/>
            <ac:grpSpMk id="59" creationId="{B8ED6129-7730-4CA0-90EA-3CE19EA64C95}"/>
          </ac:grpSpMkLst>
        </pc:grpChg>
        <pc:picChg chg="mod">
          <ac:chgData name="Yossy Made Yulian" userId="238af46a17e978c5" providerId="LiveId" clId="{88D8D3DD-C267-4B40-B29F-0FDAEE27DE23}" dt="2022-07-18T05:11:26.346" v="1519"/>
          <ac:picMkLst>
            <pc:docMk/>
            <pc:sldMk cId="1147578509" sldId="262"/>
            <ac:picMk id="43" creationId="{D7F58274-EC44-4151-9F08-B8E593100101}"/>
          </ac:picMkLst>
        </pc:picChg>
        <pc:picChg chg="mod">
          <ac:chgData name="Yossy Made Yulian" userId="238af46a17e978c5" providerId="LiveId" clId="{88D8D3DD-C267-4B40-B29F-0FDAEE27DE23}" dt="2022-07-18T05:11:26.346" v="1519"/>
          <ac:picMkLst>
            <pc:docMk/>
            <pc:sldMk cId="1147578509" sldId="262"/>
            <ac:picMk id="45" creationId="{9FD90D02-76EA-4F5F-B599-56F572CA24E7}"/>
          </ac:picMkLst>
        </pc:picChg>
      </pc:sldChg>
      <pc:sldChg chg="addSp delSp modSp mod">
        <pc:chgData name="Yossy Made Yulian" userId="238af46a17e978c5" providerId="LiveId" clId="{88D8D3DD-C267-4B40-B29F-0FDAEE27DE23}" dt="2022-07-18T05:17:20.314" v="1634" actId="1076"/>
        <pc:sldMkLst>
          <pc:docMk/>
          <pc:sldMk cId="2547825028" sldId="263"/>
        </pc:sldMkLst>
        <pc:spChg chg="del mod topLvl">
          <ac:chgData name="Yossy Made Yulian" userId="238af46a17e978c5" providerId="LiveId" clId="{88D8D3DD-C267-4B40-B29F-0FDAEE27DE23}" dt="2022-07-18T05:14:21.607" v="1571" actId="478"/>
          <ac:spMkLst>
            <pc:docMk/>
            <pc:sldMk cId="2547825028" sldId="263"/>
            <ac:spMk id="3" creationId="{6273B9AF-BD8B-4C69-B580-33262E322F4C}"/>
          </ac:spMkLst>
        </pc:spChg>
        <pc:spChg chg="mod topLvl">
          <ac:chgData name="Yossy Made Yulian" userId="238af46a17e978c5" providerId="LiveId" clId="{88D8D3DD-C267-4B40-B29F-0FDAEE27DE23}" dt="2022-07-18T05:17:06.211" v="1620" actId="164"/>
          <ac:spMkLst>
            <pc:docMk/>
            <pc:sldMk cId="2547825028" sldId="263"/>
            <ac:spMk id="5" creationId="{9CFD4A71-761C-4D5A-BF3C-AFC1B7993630}"/>
          </ac:spMkLst>
        </pc:spChg>
        <pc:spChg chg="mod topLvl">
          <ac:chgData name="Yossy Made Yulian" userId="238af46a17e978c5" providerId="LiveId" clId="{88D8D3DD-C267-4B40-B29F-0FDAEE27DE23}" dt="2022-07-18T05:17:06.211" v="1620" actId="164"/>
          <ac:spMkLst>
            <pc:docMk/>
            <pc:sldMk cId="2547825028" sldId="263"/>
            <ac:spMk id="6" creationId="{61543D5F-9495-42CB-80D7-B9BAAB4A518F}"/>
          </ac:spMkLst>
        </pc:spChg>
        <pc:spChg chg="mod topLvl">
          <ac:chgData name="Yossy Made Yulian" userId="238af46a17e978c5" providerId="LiveId" clId="{88D8D3DD-C267-4B40-B29F-0FDAEE27DE23}" dt="2022-07-18T05:17:06.211" v="1620" actId="164"/>
          <ac:spMkLst>
            <pc:docMk/>
            <pc:sldMk cId="2547825028" sldId="263"/>
            <ac:spMk id="7" creationId="{F8C613FF-F92D-4785-B1A4-CF21BBF947CD}"/>
          </ac:spMkLst>
        </pc:spChg>
        <pc:spChg chg="mod topLvl">
          <ac:chgData name="Yossy Made Yulian" userId="238af46a17e978c5" providerId="LiveId" clId="{88D8D3DD-C267-4B40-B29F-0FDAEE27DE23}" dt="2022-07-18T05:17:06.211" v="1620" actId="164"/>
          <ac:spMkLst>
            <pc:docMk/>
            <pc:sldMk cId="2547825028" sldId="263"/>
            <ac:spMk id="8" creationId="{DC9815BC-CB6B-4303-AAFB-52618EEAB166}"/>
          </ac:spMkLst>
        </pc:spChg>
        <pc:spChg chg="mod topLvl">
          <ac:chgData name="Yossy Made Yulian" userId="238af46a17e978c5" providerId="LiveId" clId="{88D8D3DD-C267-4B40-B29F-0FDAEE27DE23}" dt="2022-07-18T05:17:06.211" v="1620" actId="164"/>
          <ac:spMkLst>
            <pc:docMk/>
            <pc:sldMk cId="2547825028" sldId="263"/>
            <ac:spMk id="9" creationId="{489AC524-7E75-4E67-970B-91D3B591A384}"/>
          </ac:spMkLst>
        </pc:spChg>
        <pc:spChg chg="add mod">
          <ac:chgData name="Yossy Made Yulian" userId="238af46a17e978c5" providerId="LiveId" clId="{88D8D3DD-C267-4B40-B29F-0FDAEE27DE23}" dt="2022-07-18T05:17:20.314" v="1634" actId="1076"/>
          <ac:spMkLst>
            <pc:docMk/>
            <pc:sldMk cId="2547825028" sldId="263"/>
            <ac:spMk id="11" creationId="{F1600EF0-B575-F0DA-7274-5F77CB36A1E6}"/>
          </ac:spMkLst>
        </pc:spChg>
        <pc:spChg chg="add mod">
          <ac:chgData name="Yossy Made Yulian" userId="238af46a17e978c5" providerId="LiveId" clId="{88D8D3DD-C267-4B40-B29F-0FDAEE27DE23}" dt="2022-07-18T05:14:22.019" v="1572"/>
          <ac:spMkLst>
            <pc:docMk/>
            <pc:sldMk cId="2547825028" sldId="263"/>
            <ac:spMk id="26" creationId="{C6D7FF0A-FB66-0143-1451-94C28E4201EE}"/>
          </ac:spMkLst>
        </pc:spChg>
        <pc:spChg chg="add mod">
          <ac:chgData name="Yossy Made Yulian" userId="238af46a17e978c5" providerId="LiveId" clId="{88D8D3DD-C267-4B40-B29F-0FDAEE27DE23}" dt="2022-07-18T05:17:16.370" v="1633" actId="1076"/>
          <ac:spMkLst>
            <pc:docMk/>
            <pc:sldMk cId="2547825028" sldId="263"/>
            <ac:spMk id="28" creationId="{031F18E2-E01A-5C31-1704-D3A3E45A2104}"/>
          </ac:spMkLst>
        </pc:spChg>
        <pc:spChg chg="mod">
          <ac:chgData name="Yossy Made Yulian" userId="238af46a17e978c5" providerId="LiveId" clId="{88D8D3DD-C267-4B40-B29F-0FDAEE27DE23}" dt="2022-07-18T05:16:29.336" v="1612" actId="552"/>
          <ac:spMkLst>
            <pc:docMk/>
            <pc:sldMk cId="2547825028" sldId="263"/>
            <ac:spMk id="29" creationId="{26559FD5-A88C-405B-8DA1-7B8422D5F897}"/>
          </ac:spMkLst>
        </pc:spChg>
        <pc:spChg chg="mod">
          <ac:chgData name="Yossy Made Yulian" userId="238af46a17e978c5" providerId="LiveId" clId="{88D8D3DD-C267-4B40-B29F-0FDAEE27DE23}" dt="2022-07-18T05:17:20.314" v="1634" actId="1076"/>
          <ac:spMkLst>
            <pc:docMk/>
            <pc:sldMk cId="2547825028" sldId="263"/>
            <ac:spMk id="43" creationId="{132BE546-286D-4E2A-955C-BAC3DE80F2D9}"/>
          </ac:spMkLst>
        </pc:spChg>
        <pc:spChg chg="mod">
          <ac:chgData name="Yossy Made Yulian" userId="238af46a17e978c5" providerId="LiveId" clId="{88D8D3DD-C267-4B40-B29F-0FDAEE27DE23}" dt="2022-07-18T05:17:20.314" v="1634" actId="1076"/>
          <ac:spMkLst>
            <pc:docMk/>
            <pc:sldMk cId="2547825028" sldId="263"/>
            <ac:spMk id="44" creationId="{883F015A-BFA2-482A-A89F-DE3F137A42FF}"/>
          </ac:spMkLst>
        </pc:spChg>
        <pc:spChg chg="mod">
          <ac:chgData name="Yossy Made Yulian" userId="238af46a17e978c5" providerId="LiveId" clId="{88D8D3DD-C267-4B40-B29F-0FDAEE27DE23}" dt="2022-07-18T05:17:16.370" v="1633" actId="1076"/>
          <ac:spMkLst>
            <pc:docMk/>
            <pc:sldMk cId="2547825028" sldId="263"/>
            <ac:spMk id="46" creationId="{127A95FE-88D7-49D9-9C14-2F67357F6099}"/>
          </ac:spMkLst>
        </pc:spChg>
        <pc:spChg chg="mod">
          <ac:chgData name="Yossy Made Yulian" userId="238af46a17e978c5" providerId="LiveId" clId="{88D8D3DD-C267-4B40-B29F-0FDAEE27DE23}" dt="2022-07-18T05:17:16.370" v="1633" actId="1076"/>
          <ac:spMkLst>
            <pc:docMk/>
            <pc:sldMk cId="2547825028" sldId="263"/>
            <ac:spMk id="47" creationId="{7082F18C-BEAC-4F3A-8791-29DABD0DBAA8}"/>
          </ac:spMkLst>
        </pc:spChg>
        <pc:spChg chg="del mod">
          <ac:chgData name="Yossy Made Yulian" userId="238af46a17e978c5" providerId="LiveId" clId="{88D8D3DD-C267-4B40-B29F-0FDAEE27DE23}" dt="2022-07-18T05:16:35.510" v="1615" actId="478"/>
          <ac:spMkLst>
            <pc:docMk/>
            <pc:sldMk cId="2547825028" sldId="263"/>
            <ac:spMk id="54" creationId="{D3ED9766-81E9-4639-82BD-8984771E6194}"/>
          </ac:spMkLst>
        </pc:spChg>
        <pc:spChg chg="mod">
          <ac:chgData name="Yossy Made Yulian" userId="238af46a17e978c5" providerId="LiveId" clId="{88D8D3DD-C267-4B40-B29F-0FDAEE27DE23}" dt="2022-07-18T05:15:13.637" v="1580" actId="1076"/>
          <ac:spMkLst>
            <pc:docMk/>
            <pc:sldMk cId="2547825028" sldId="263"/>
            <ac:spMk id="67" creationId="{32F2D8DD-DB8C-40AC-B12C-DAD357351B81}"/>
          </ac:spMkLst>
        </pc:spChg>
        <pc:grpChg chg="del">
          <ac:chgData name="Yossy Made Yulian" userId="238af46a17e978c5" providerId="LiveId" clId="{88D8D3DD-C267-4B40-B29F-0FDAEE27DE23}" dt="2022-07-18T05:14:20.255" v="1570" actId="165"/>
          <ac:grpSpMkLst>
            <pc:docMk/>
            <pc:sldMk cId="2547825028" sldId="263"/>
            <ac:grpSpMk id="2" creationId="{66B441EC-CC7E-4468-B063-F04544B71501}"/>
          </ac:grpSpMkLst>
        </pc:grpChg>
        <pc:grpChg chg="del mod topLvl">
          <ac:chgData name="Yossy Made Yulian" userId="238af46a17e978c5" providerId="LiveId" clId="{88D8D3DD-C267-4B40-B29F-0FDAEE27DE23}" dt="2022-07-18T05:17:00.422" v="1618" actId="165"/>
          <ac:grpSpMkLst>
            <pc:docMk/>
            <pc:sldMk cId="2547825028" sldId="263"/>
            <ac:grpSpMk id="4" creationId="{29A54214-7B34-4268-8146-D504B2796C5C}"/>
          </ac:grpSpMkLst>
        </pc:grpChg>
        <pc:grpChg chg="add mod">
          <ac:chgData name="Yossy Made Yulian" userId="238af46a17e978c5" providerId="LiveId" clId="{88D8D3DD-C267-4B40-B29F-0FDAEE27DE23}" dt="2022-07-18T05:17:06.211" v="1620" actId="164"/>
          <ac:grpSpMkLst>
            <pc:docMk/>
            <pc:sldMk cId="2547825028" sldId="263"/>
            <ac:grpSpMk id="12" creationId="{9B8BCD7C-B7A6-0656-05F5-9B6E48DC1E25}"/>
          </ac:grpSpMkLst>
        </pc:grpChg>
        <pc:grpChg chg="mod">
          <ac:chgData name="Yossy Made Yulian" userId="238af46a17e978c5" providerId="LiveId" clId="{88D8D3DD-C267-4B40-B29F-0FDAEE27DE23}" dt="2022-07-18T05:16:25.064" v="1611" actId="1076"/>
          <ac:grpSpMkLst>
            <pc:docMk/>
            <pc:sldMk cId="2547825028" sldId="263"/>
            <ac:grpSpMk id="30" creationId="{C5388D2D-EE84-4804-961B-F944B7705CAF}"/>
          </ac:grpSpMkLst>
        </pc:grpChg>
        <pc:grpChg chg="mod">
          <ac:chgData name="Yossy Made Yulian" userId="238af46a17e978c5" providerId="LiveId" clId="{88D8D3DD-C267-4B40-B29F-0FDAEE27DE23}" dt="2022-07-18T05:15:13.637" v="1580" actId="1076"/>
          <ac:grpSpMkLst>
            <pc:docMk/>
            <pc:sldMk cId="2547825028" sldId="263"/>
            <ac:grpSpMk id="62" creationId="{018DB05D-7D80-4E9C-9048-67222EEBCE6B}"/>
          </ac:grpSpMkLst>
        </pc:grpChg>
      </pc:sldChg>
      <pc:sldChg chg="addSp delSp modSp mod">
        <pc:chgData name="Yossy Made Yulian" userId="238af46a17e978c5" providerId="LiveId" clId="{88D8D3DD-C267-4B40-B29F-0FDAEE27DE23}" dt="2022-07-18T06:42:30.157" v="1681" actId="14100"/>
        <pc:sldMkLst>
          <pc:docMk/>
          <pc:sldMk cId="464059562" sldId="264"/>
        </pc:sldMkLst>
        <pc:spChg chg="del mod topLvl">
          <ac:chgData name="Yossy Made Yulian" userId="238af46a17e978c5" providerId="LiveId" clId="{88D8D3DD-C267-4B40-B29F-0FDAEE27DE23}" dt="2022-07-18T05:14:10.704" v="1568" actId="478"/>
          <ac:spMkLst>
            <pc:docMk/>
            <pc:sldMk cId="464059562" sldId="264"/>
            <ac:spMk id="3" creationId="{E02E9458-39D7-482A-B1EE-C2C57345C03D}"/>
          </ac:spMkLst>
        </pc:spChg>
        <pc:spChg chg="mod">
          <ac:chgData name="Yossy Made Yulian" userId="238af46a17e978c5" providerId="LiveId" clId="{88D8D3DD-C267-4B40-B29F-0FDAEE27DE23}" dt="2022-07-18T05:14:08.623" v="1567" actId="165"/>
          <ac:spMkLst>
            <pc:docMk/>
            <pc:sldMk cId="464059562" sldId="264"/>
            <ac:spMk id="5" creationId="{2E2DC0FC-5061-4494-A197-0E396646496B}"/>
          </ac:spMkLst>
        </pc:spChg>
        <pc:spChg chg="mod">
          <ac:chgData name="Yossy Made Yulian" userId="238af46a17e978c5" providerId="LiveId" clId="{88D8D3DD-C267-4B40-B29F-0FDAEE27DE23}" dt="2022-07-18T05:14:08.623" v="1567" actId="165"/>
          <ac:spMkLst>
            <pc:docMk/>
            <pc:sldMk cId="464059562" sldId="264"/>
            <ac:spMk id="6" creationId="{5517B489-34A0-4A76-8C0F-EE3188E29072}"/>
          </ac:spMkLst>
        </pc:spChg>
        <pc:spChg chg="mod">
          <ac:chgData name="Yossy Made Yulian" userId="238af46a17e978c5" providerId="LiveId" clId="{88D8D3DD-C267-4B40-B29F-0FDAEE27DE23}" dt="2022-07-18T05:14:08.623" v="1567" actId="165"/>
          <ac:spMkLst>
            <pc:docMk/>
            <pc:sldMk cId="464059562" sldId="264"/>
            <ac:spMk id="7" creationId="{3E27AD7C-1DFB-4E25-8CB1-FCBAE02F81C3}"/>
          </ac:spMkLst>
        </pc:spChg>
        <pc:spChg chg="mod">
          <ac:chgData name="Yossy Made Yulian" userId="238af46a17e978c5" providerId="LiveId" clId="{88D8D3DD-C267-4B40-B29F-0FDAEE27DE23}" dt="2022-07-18T05:14:08.623" v="1567" actId="165"/>
          <ac:spMkLst>
            <pc:docMk/>
            <pc:sldMk cId="464059562" sldId="264"/>
            <ac:spMk id="8" creationId="{50A51CB5-B0FC-4C6C-9FE0-37E25DFC3548}"/>
          </ac:spMkLst>
        </pc:spChg>
        <pc:spChg chg="mod">
          <ac:chgData name="Yossy Made Yulian" userId="238af46a17e978c5" providerId="LiveId" clId="{88D8D3DD-C267-4B40-B29F-0FDAEE27DE23}" dt="2022-07-18T05:14:08.623" v="1567" actId="165"/>
          <ac:spMkLst>
            <pc:docMk/>
            <pc:sldMk cId="464059562" sldId="264"/>
            <ac:spMk id="9" creationId="{CED20307-EE98-4A03-936A-501530FF9591}"/>
          </ac:spMkLst>
        </pc:spChg>
        <pc:spChg chg="mod">
          <ac:chgData name="Yossy Made Yulian" userId="238af46a17e978c5" providerId="LiveId" clId="{88D8D3DD-C267-4B40-B29F-0FDAEE27DE23}" dt="2022-07-18T06:42:18.278" v="1677" actId="1076"/>
          <ac:spMkLst>
            <pc:docMk/>
            <pc:sldMk cId="464059562" sldId="264"/>
            <ac:spMk id="16" creationId="{F1428ADA-47ED-49EC-9C8A-36A357095F18}"/>
          </ac:spMkLst>
        </pc:spChg>
        <pc:spChg chg="mod topLvl">
          <ac:chgData name="Yossy Made Yulian" userId="238af46a17e978c5" providerId="LiveId" clId="{88D8D3DD-C267-4B40-B29F-0FDAEE27DE23}" dt="2022-07-18T06:42:30.157" v="1681" actId="14100"/>
          <ac:spMkLst>
            <pc:docMk/>
            <pc:sldMk cId="464059562" sldId="264"/>
            <ac:spMk id="25" creationId="{99C5B62D-14D2-4A31-BC7B-FFE89A45C88D}"/>
          </ac:spMkLst>
        </pc:spChg>
        <pc:spChg chg="mod">
          <ac:chgData name="Yossy Made Yulian" userId="238af46a17e978c5" providerId="LiveId" clId="{88D8D3DD-C267-4B40-B29F-0FDAEE27DE23}" dt="2022-07-18T06:42:00.282" v="1672" actId="207"/>
          <ac:spMkLst>
            <pc:docMk/>
            <pc:sldMk cId="464059562" sldId="264"/>
            <ac:spMk id="26" creationId="{253EBDB6-92AA-4762-9955-CB1D9E6DB03F}"/>
          </ac:spMkLst>
        </pc:spChg>
        <pc:spChg chg="mod">
          <ac:chgData name="Yossy Made Yulian" userId="238af46a17e978c5" providerId="LiveId" clId="{88D8D3DD-C267-4B40-B29F-0FDAEE27DE23}" dt="2022-07-18T06:40:48.277" v="1648" actId="165"/>
          <ac:spMkLst>
            <pc:docMk/>
            <pc:sldMk cId="464059562" sldId="264"/>
            <ac:spMk id="27" creationId="{D8FA31BF-3840-4858-84B6-2EC6881FAFFC}"/>
          </ac:spMkLst>
        </pc:spChg>
        <pc:spChg chg="mod">
          <ac:chgData name="Yossy Made Yulian" userId="238af46a17e978c5" providerId="LiveId" clId="{88D8D3DD-C267-4B40-B29F-0FDAEE27DE23}" dt="2022-07-18T06:40:48.277" v="1648" actId="165"/>
          <ac:spMkLst>
            <pc:docMk/>
            <pc:sldMk cId="464059562" sldId="264"/>
            <ac:spMk id="29" creationId="{CB75D2FA-4FA3-441C-80C5-FC55D581C05D}"/>
          </ac:spMkLst>
        </pc:spChg>
        <pc:spChg chg="mod">
          <ac:chgData name="Yossy Made Yulian" userId="238af46a17e978c5" providerId="LiveId" clId="{88D8D3DD-C267-4B40-B29F-0FDAEE27DE23}" dt="2022-07-18T06:40:48.277" v="1648" actId="165"/>
          <ac:spMkLst>
            <pc:docMk/>
            <pc:sldMk cId="464059562" sldId="264"/>
            <ac:spMk id="30" creationId="{4E880122-F9BB-4D00-AABD-5BFA40BD03BF}"/>
          </ac:spMkLst>
        </pc:spChg>
        <pc:spChg chg="mod topLvl">
          <ac:chgData name="Yossy Made Yulian" userId="238af46a17e978c5" providerId="LiveId" clId="{88D8D3DD-C267-4B40-B29F-0FDAEE27DE23}" dt="2022-07-18T06:41:53.910" v="1671" actId="12789"/>
          <ac:spMkLst>
            <pc:docMk/>
            <pc:sldMk cId="464059562" sldId="264"/>
            <ac:spMk id="46" creationId="{8D9C4D27-5377-4771-8F29-02C243CA05E4}"/>
          </ac:spMkLst>
        </pc:spChg>
        <pc:spChg chg="add del mod">
          <ac:chgData name="Yossy Made Yulian" userId="238af46a17e978c5" providerId="LiveId" clId="{88D8D3DD-C267-4B40-B29F-0FDAEE27DE23}" dt="2022-07-18T05:23:15.287" v="1635" actId="478"/>
          <ac:spMkLst>
            <pc:docMk/>
            <pc:sldMk cId="464059562" sldId="264"/>
            <ac:spMk id="47" creationId="{82818AF4-3CF5-0DF7-0EC6-193AA50CDDE8}"/>
          </ac:spMkLst>
        </pc:spChg>
        <pc:spChg chg="add mod">
          <ac:chgData name="Yossy Made Yulian" userId="238af46a17e978c5" providerId="LiveId" clId="{88D8D3DD-C267-4B40-B29F-0FDAEE27DE23}" dt="2022-07-18T05:23:15.581" v="1636"/>
          <ac:spMkLst>
            <pc:docMk/>
            <pc:sldMk cId="464059562" sldId="264"/>
            <ac:spMk id="48" creationId="{239FB86A-EA45-5D86-4D95-B997DB8F6B73}"/>
          </ac:spMkLst>
        </pc:spChg>
        <pc:spChg chg="mod">
          <ac:chgData name="Yossy Made Yulian" userId="238af46a17e978c5" providerId="LiveId" clId="{88D8D3DD-C267-4B40-B29F-0FDAEE27DE23}" dt="2022-07-18T06:42:02.132" v="1673" actId="207"/>
          <ac:spMkLst>
            <pc:docMk/>
            <pc:sldMk cId="464059562" sldId="264"/>
            <ac:spMk id="50" creationId="{546E1BAB-8708-45EA-84D6-D4B4AE5A65DC}"/>
          </ac:spMkLst>
        </pc:spChg>
        <pc:spChg chg="mod">
          <ac:chgData name="Yossy Made Yulian" userId="238af46a17e978c5" providerId="LiveId" clId="{88D8D3DD-C267-4B40-B29F-0FDAEE27DE23}" dt="2022-07-18T06:40:48.277" v="1648" actId="165"/>
          <ac:spMkLst>
            <pc:docMk/>
            <pc:sldMk cId="464059562" sldId="264"/>
            <ac:spMk id="51" creationId="{B89BA576-5574-4F4A-B6C6-219A6DA3651B}"/>
          </ac:spMkLst>
        </pc:spChg>
        <pc:spChg chg="mod">
          <ac:chgData name="Yossy Made Yulian" userId="238af46a17e978c5" providerId="LiveId" clId="{88D8D3DD-C267-4B40-B29F-0FDAEE27DE23}" dt="2022-07-18T06:40:48.277" v="1648" actId="165"/>
          <ac:spMkLst>
            <pc:docMk/>
            <pc:sldMk cId="464059562" sldId="264"/>
            <ac:spMk id="53" creationId="{DC6436C2-9338-4347-B021-1AAE816FA041}"/>
          </ac:spMkLst>
        </pc:spChg>
        <pc:spChg chg="mod">
          <ac:chgData name="Yossy Made Yulian" userId="238af46a17e978c5" providerId="LiveId" clId="{88D8D3DD-C267-4B40-B29F-0FDAEE27DE23}" dt="2022-07-18T06:40:48.277" v="1648" actId="165"/>
          <ac:spMkLst>
            <pc:docMk/>
            <pc:sldMk cId="464059562" sldId="264"/>
            <ac:spMk id="54" creationId="{CEDECE37-5965-490C-9654-4F4106BC8DA9}"/>
          </ac:spMkLst>
        </pc:spChg>
        <pc:spChg chg="mod topLvl">
          <ac:chgData name="Yossy Made Yulian" userId="238af46a17e978c5" providerId="LiveId" clId="{88D8D3DD-C267-4B40-B29F-0FDAEE27DE23}" dt="2022-07-18T06:42:13.440" v="1676" actId="552"/>
          <ac:spMkLst>
            <pc:docMk/>
            <pc:sldMk cId="464059562" sldId="264"/>
            <ac:spMk id="72" creationId="{5ADBDCC1-8BA3-4725-9D61-EA891065E132}"/>
          </ac:spMkLst>
        </pc:spChg>
        <pc:spChg chg="mod topLvl">
          <ac:chgData name="Yossy Made Yulian" userId="238af46a17e978c5" providerId="LiveId" clId="{88D8D3DD-C267-4B40-B29F-0FDAEE27DE23}" dt="2022-07-18T06:42:13.440" v="1676" actId="552"/>
          <ac:spMkLst>
            <pc:docMk/>
            <pc:sldMk cId="464059562" sldId="264"/>
            <ac:spMk id="73" creationId="{9770BAD0-7C08-4673-8385-F574CCAFDEE8}"/>
          </ac:spMkLst>
        </pc:spChg>
        <pc:spChg chg="mod">
          <ac:chgData name="Yossy Made Yulian" userId="238af46a17e978c5" providerId="LiveId" clId="{88D8D3DD-C267-4B40-B29F-0FDAEE27DE23}" dt="2022-07-18T06:40:48.277" v="1648" actId="165"/>
          <ac:spMkLst>
            <pc:docMk/>
            <pc:sldMk cId="464059562" sldId="264"/>
            <ac:spMk id="75" creationId="{CE86B42B-F698-44CE-9C70-368F30F0F177}"/>
          </ac:spMkLst>
        </pc:spChg>
        <pc:spChg chg="mod">
          <ac:chgData name="Yossy Made Yulian" userId="238af46a17e978c5" providerId="LiveId" clId="{88D8D3DD-C267-4B40-B29F-0FDAEE27DE23}" dt="2022-07-18T06:40:48.277" v="1648" actId="165"/>
          <ac:spMkLst>
            <pc:docMk/>
            <pc:sldMk cId="464059562" sldId="264"/>
            <ac:spMk id="76" creationId="{DFD64639-F150-4779-BA01-6DD427759A58}"/>
          </ac:spMkLst>
        </pc:spChg>
        <pc:spChg chg="mod topLvl">
          <ac:chgData name="Yossy Made Yulian" userId="238af46a17e978c5" providerId="LiveId" clId="{88D8D3DD-C267-4B40-B29F-0FDAEE27DE23}" dt="2022-07-18T06:42:13.440" v="1676" actId="552"/>
          <ac:spMkLst>
            <pc:docMk/>
            <pc:sldMk cId="464059562" sldId="264"/>
            <ac:spMk id="79" creationId="{5852A5CA-EFEE-46E9-89D3-4137A39A3CB3}"/>
          </ac:spMkLst>
        </pc:spChg>
        <pc:spChg chg="mod topLvl">
          <ac:chgData name="Yossy Made Yulian" userId="238af46a17e978c5" providerId="LiveId" clId="{88D8D3DD-C267-4B40-B29F-0FDAEE27DE23}" dt="2022-07-18T06:42:13.440" v="1676" actId="552"/>
          <ac:spMkLst>
            <pc:docMk/>
            <pc:sldMk cId="464059562" sldId="264"/>
            <ac:spMk id="80" creationId="{C8F2073E-F116-42AF-B1E6-0B670B671F9C}"/>
          </ac:spMkLst>
        </pc:spChg>
        <pc:spChg chg="mod">
          <ac:chgData name="Yossy Made Yulian" userId="238af46a17e978c5" providerId="LiveId" clId="{88D8D3DD-C267-4B40-B29F-0FDAEE27DE23}" dt="2022-07-18T06:40:48.277" v="1648" actId="165"/>
          <ac:spMkLst>
            <pc:docMk/>
            <pc:sldMk cId="464059562" sldId="264"/>
            <ac:spMk id="82" creationId="{8C6B97F0-F051-4D75-AF87-C9A7B9AE71E6}"/>
          </ac:spMkLst>
        </pc:spChg>
        <pc:spChg chg="mod">
          <ac:chgData name="Yossy Made Yulian" userId="238af46a17e978c5" providerId="LiveId" clId="{88D8D3DD-C267-4B40-B29F-0FDAEE27DE23}" dt="2022-07-18T06:40:48.277" v="1648" actId="165"/>
          <ac:spMkLst>
            <pc:docMk/>
            <pc:sldMk cId="464059562" sldId="264"/>
            <ac:spMk id="83" creationId="{9B9EB46E-B6DB-4153-AF4F-45A2D6E44315}"/>
          </ac:spMkLst>
        </pc:spChg>
        <pc:spChg chg="mod topLvl">
          <ac:chgData name="Yossy Made Yulian" userId="238af46a17e978c5" providerId="LiveId" clId="{88D8D3DD-C267-4B40-B29F-0FDAEE27DE23}" dt="2022-07-18T06:40:48.277" v="1648" actId="165"/>
          <ac:spMkLst>
            <pc:docMk/>
            <pc:sldMk cId="464059562" sldId="264"/>
            <ac:spMk id="88" creationId="{66C7750A-AF6B-4BAA-90F0-D744416BC82A}"/>
          </ac:spMkLst>
        </pc:spChg>
        <pc:spChg chg="mod topLvl">
          <ac:chgData name="Yossy Made Yulian" userId="238af46a17e978c5" providerId="LiveId" clId="{88D8D3DD-C267-4B40-B29F-0FDAEE27DE23}" dt="2022-07-18T06:40:48.277" v="1648" actId="165"/>
          <ac:spMkLst>
            <pc:docMk/>
            <pc:sldMk cId="464059562" sldId="264"/>
            <ac:spMk id="89" creationId="{F469EC57-BF5F-4DCF-B2AA-ADAC0BE69768}"/>
          </ac:spMkLst>
        </pc:spChg>
        <pc:spChg chg="mod topLvl">
          <ac:chgData name="Yossy Made Yulian" userId="238af46a17e978c5" providerId="LiveId" clId="{88D8D3DD-C267-4B40-B29F-0FDAEE27DE23}" dt="2022-07-18T06:40:48.277" v="1648" actId="165"/>
          <ac:spMkLst>
            <pc:docMk/>
            <pc:sldMk cId="464059562" sldId="264"/>
            <ac:spMk id="90" creationId="{206C4CFA-0B3C-4064-B36D-C09D064651FF}"/>
          </ac:spMkLst>
        </pc:spChg>
        <pc:spChg chg="add del mod topLvl">
          <ac:chgData name="Yossy Made Yulian" userId="238af46a17e978c5" providerId="LiveId" clId="{88D8D3DD-C267-4B40-B29F-0FDAEE27DE23}" dt="2022-07-18T06:42:23.798" v="1679" actId="14100"/>
          <ac:spMkLst>
            <pc:docMk/>
            <pc:sldMk cId="464059562" sldId="264"/>
            <ac:spMk id="91" creationId="{5BC1A9F1-25F9-4285-B8BE-CCA52B2B6A19}"/>
          </ac:spMkLst>
        </pc:spChg>
        <pc:spChg chg="mod">
          <ac:chgData name="Yossy Made Yulian" userId="238af46a17e978c5" providerId="LiveId" clId="{88D8D3DD-C267-4B40-B29F-0FDAEE27DE23}" dt="2022-07-18T06:42:18.278" v="1677" actId="1076"/>
          <ac:spMkLst>
            <pc:docMk/>
            <pc:sldMk cId="464059562" sldId="264"/>
            <ac:spMk id="97" creationId="{0BDA650D-5C9D-47B8-A80D-EACA42552827}"/>
          </ac:spMkLst>
        </pc:spChg>
        <pc:grpChg chg="del">
          <ac:chgData name="Yossy Made Yulian" userId="238af46a17e978c5" providerId="LiveId" clId="{88D8D3DD-C267-4B40-B29F-0FDAEE27DE23}" dt="2022-07-18T05:14:08.623" v="1567" actId="165"/>
          <ac:grpSpMkLst>
            <pc:docMk/>
            <pc:sldMk cId="464059562" sldId="264"/>
            <ac:grpSpMk id="2" creationId="{C7E76311-DE26-47B8-9BE9-B869944C9900}"/>
          </ac:grpSpMkLst>
        </pc:grpChg>
        <pc:grpChg chg="mod topLvl">
          <ac:chgData name="Yossy Made Yulian" userId="238af46a17e978c5" providerId="LiveId" clId="{88D8D3DD-C267-4B40-B29F-0FDAEE27DE23}" dt="2022-07-18T05:14:08.623" v="1567" actId="165"/>
          <ac:grpSpMkLst>
            <pc:docMk/>
            <pc:sldMk cId="464059562" sldId="264"/>
            <ac:grpSpMk id="4" creationId="{8BE85A85-469A-4B91-A8AC-89933D7E91C2}"/>
          </ac:grpSpMkLst>
        </pc:grpChg>
        <pc:grpChg chg="mod topLvl">
          <ac:chgData name="Yossy Made Yulian" userId="238af46a17e978c5" providerId="LiveId" clId="{88D8D3DD-C267-4B40-B29F-0FDAEE27DE23}" dt="2022-07-18T06:40:48.277" v="1648" actId="165"/>
          <ac:grpSpMkLst>
            <pc:docMk/>
            <pc:sldMk cId="464059562" sldId="264"/>
            <ac:grpSpMk id="52" creationId="{A9BE0C40-9AF9-4348-824B-811359D8F5DF}"/>
          </ac:grpSpMkLst>
        </pc:grpChg>
        <pc:grpChg chg="mod topLvl">
          <ac:chgData name="Yossy Made Yulian" userId="238af46a17e978c5" providerId="LiveId" clId="{88D8D3DD-C267-4B40-B29F-0FDAEE27DE23}" dt="2022-07-18T06:40:48.277" v="1648" actId="165"/>
          <ac:grpSpMkLst>
            <pc:docMk/>
            <pc:sldMk cId="464059562" sldId="264"/>
            <ac:grpSpMk id="74" creationId="{E7AF7482-3DA4-4037-B9C3-A594BF779B8D}"/>
          </ac:grpSpMkLst>
        </pc:grpChg>
        <pc:grpChg chg="mod topLvl">
          <ac:chgData name="Yossy Made Yulian" userId="238af46a17e978c5" providerId="LiveId" clId="{88D8D3DD-C267-4B40-B29F-0FDAEE27DE23}" dt="2022-07-18T06:40:48.277" v="1648" actId="165"/>
          <ac:grpSpMkLst>
            <pc:docMk/>
            <pc:sldMk cId="464059562" sldId="264"/>
            <ac:grpSpMk id="81" creationId="{B78AC983-4DB1-453D-B99D-24851F353C3C}"/>
          </ac:grpSpMkLst>
        </pc:grpChg>
        <pc:grpChg chg="mod topLvl">
          <ac:chgData name="Yossy Made Yulian" userId="238af46a17e978c5" providerId="LiveId" clId="{88D8D3DD-C267-4B40-B29F-0FDAEE27DE23}" dt="2022-07-18T06:42:13.440" v="1676" actId="552"/>
          <ac:grpSpMkLst>
            <pc:docMk/>
            <pc:sldMk cId="464059562" sldId="264"/>
            <ac:grpSpMk id="87" creationId="{A3B2E6C0-36FE-4F2B-AA1A-978DFE53460A}"/>
          </ac:grpSpMkLst>
        </pc:grpChg>
        <pc:grpChg chg="mod topLvl">
          <ac:chgData name="Yossy Made Yulian" userId="238af46a17e978c5" providerId="LiveId" clId="{88D8D3DD-C267-4B40-B29F-0FDAEE27DE23}" dt="2022-07-18T06:42:13.440" v="1676" actId="552"/>
          <ac:grpSpMkLst>
            <pc:docMk/>
            <pc:sldMk cId="464059562" sldId="264"/>
            <ac:grpSpMk id="100" creationId="{78363DB5-FDB9-41C0-8E52-48BB06F7F15A}"/>
          </ac:grpSpMkLst>
        </pc:grpChg>
        <pc:grpChg chg="mod topLvl">
          <ac:chgData name="Yossy Made Yulian" userId="238af46a17e978c5" providerId="LiveId" clId="{88D8D3DD-C267-4B40-B29F-0FDAEE27DE23}" dt="2022-07-18T06:41:53.910" v="1671" actId="12789"/>
          <ac:grpSpMkLst>
            <pc:docMk/>
            <pc:sldMk cId="464059562" sldId="264"/>
            <ac:grpSpMk id="104" creationId="{BB9D6B4A-1584-4C95-BF9F-4501D28556D5}"/>
          </ac:grpSpMkLst>
        </pc:grpChg>
        <pc:grpChg chg="del">
          <ac:chgData name="Yossy Made Yulian" userId="238af46a17e978c5" providerId="LiveId" clId="{88D8D3DD-C267-4B40-B29F-0FDAEE27DE23}" dt="2022-07-18T06:40:48.277" v="1648" actId="165"/>
          <ac:grpSpMkLst>
            <pc:docMk/>
            <pc:sldMk cId="464059562" sldId="264"/>
            <ac:grpSpMk id="108" creationId="{5A0DDBD2-941D-4F64-86F5-D8D323DC4D4D}"/>
          </ac:grpSpMkLst>
        </pc:grpChg>
      </pc:sldChg>
      <pc:sldChg chg="addSp delSp modSp mod">
        <pc:chgData name="Yossy Made Yulian" userId="238af46a17e978c5" providerId="LiveId" clId="{88D8D3DD-C267-4B40-B29F-0FDAEE27DE23}" dt="2022-07-18T06:43:48.130" v="1721" actId="165"/>
        <pc:sldMkLst>
          <pc:docMk/>
          <pc:sldMk cId="1462196190" sldId="265"/>
        </pc:sldMkLst>
        <pc:spChg chg="del mod topLvl">
          <ac:chgData name="Yossy Made Yulian" userId="238af46a17e978c5" providerId="LiveId" clId="{88D8D3DD-C267-4B40-B29F-0FDAEE27DE23}" dt="2022-07-18T06:42:44.127" v="1683" actId="478"/>
          <ac:spMkLst>
            <pc:docMk/>
            <pc:sldMk cId="1462196190" sldId="265"/>
            <ac:spMk id="3" creationId="{E167E76E-2FC3-4F7A-92BB-B8B44C5BF43E}"/>
          </ac:spMkLst>
        </pc:spChg>
        <pc:spChg chg="mod">
          <ac:chgData name="Yossy Made Yulian" userId="238af46a17e978c5" providerId="LiveId" clId="{88D8D3DD-C267-4B40-B29F-0FDAEE27DE23}" dt="2022-07-18T06:42:42.396" v="1682" actId="165"/>
          <ac:spMkLst>
            <pc:docMk/>
            <pc:sldMk cId="1462196190" sldId="265"/>
            <ac:spMk id="5" creationId="{3C29EF3D-785B-4188-8FB2-A9E8DB0C23D0}"/>
          </ac:spMkLst>
        </pc:spChg>
        <pc:spChg chg="mod">
          <ac:chgData name="Yossy Made Yulian" userId="238af46a17e978c5" providerId="LiveId" clId="{88D8D3DD-C267-4B40-B29F-0FDAEE27DE23}" dt="2022-07-18T06:42:42.396" v="1682" actId="165"/>
          <ac:spMkLst>
            <pc:docMk/>
            <pc:sldMk cId="1462196190" sldId="265"/>
            <ac:spMk id="6" creationId="{241D91A7-B8C3-4229-B285-5A02039BBE04}"/>
          </ac:spMkLst>
        </pc:spChg>
        <pc:spChg chg="mod">
          <ac:chgData name="Yossy Made Yulian" userId="238af46a17e978c5" providerId="LiveId" clId="{88D8D3DD-C267-4B40-B29F-0FDAEE27DE23}" dt="2022-07-18T06:42:42.396" v="1682" actId="165"/>
          <ac:spMkLst>
            <pc:docMk/>
            <pc:sldMk cId="1462196190" sldId="265"/>
            <ac:spMk id="7" creationId="{03885A24-D94D-4954-AF5A-D315ECB539A5}"/>
          </ac:spMkLst>
        </pc:spChg>
        <pc:spChg chg="mod">
          <ac:chgData name="Yossy Made Yulian" userId="238af46a17e978c5" providerId="LiveId" clId="{88D8D3DD-C267-4B40-B29F-0FDAEE27DE23}" dt="2022-07-18T06:42:42.396" v="1682" actId="165"/>
          <ac:spMkLst>
            <pc:docMk/>
            <pc:sldMk cId="1462196190" sldId="265"/>
            <ac:spMk id="8" creationId="{11275621-46A0-4214-986B-403A7E56E719}"/>
          </ac:spMkLst>
        </pc:spChg>
        <pc:spChg chg="mod">
          <ac:chgData name="Yossy Made Yulian" userId="238af46a17e978c5" providerId="LiveId" clId="{88D8D3DD-C267-4B40-B29F-0FDAEE27DE23}" dt="2022-07-18T06:42:42.396" v="1682" actId="165"/>
          <ac:spMkLst>
            <pc:docMk/>
            <pc:sldMk cId="1462196190" sldId="265"/>
            <ac:spMk id="9" creationId="{9082D173-C26A-4EBD-967E-568C9680CFD5}"/>
          </ac:spMkLst>
        </pc:spChg>
        <pc:spChg chg="mod">
          <ac:chgData name="Yossy Made Yulian" userId="238af46a17e978c5" providerId="LiveId" clId="{88D8D3DD-C267-4B40-B29F-0FDAEE27DE23}" dt="2022-07-18T06:43:26.133" v="1710"/>
          <ac:spMkLst>
            <pc:docMk/>
            <pc:sldMk cId="1462196190" sldId="265"/>
            <ac:spMk id="14" creationId="{2FD64438-AF15-4975-B1E0-4DDDFDD6A8C3}"/>
          </ac:spMkLst>
        </pc:spChg>
        <pc:spChg chg="mod">
          <ac:chgData name="Yossy Made Yulian" userId="238af46a17e978c5" providerId="LiveId" clId="{88D8D3DD-C267-4B40-B29F-0FDAEE27DE23}" dt="2022-07-18T06:43:47.125" v="1720" actId="12789"/>
          <ac:spMkLst>
            <pc:docMk/>
            <pc:sldMk cId="1462196190" sldId="265"/>
            <ac:spMk id="17" creationId="{5E429005-1624-4F08-9522-AF86EF6C9A48}"/>
          </ac:spMkLst>
        </pc:spChg>
        <pc:spChg chg="add mod">
          <ac:chgData name="Yossy Made Yulian" userId="238af46a17e978c5" providerId="LiveId" clId="{88D8D3DD-C267-4B40-B29F-0FDAEE27DE23}" dt="2022-07-18T06:42:44.926" v="1684"/>
          <ac:spMkLst>
            <pc:docMk/>
            <pc:sldMk cId="1462196190" sldId="265"/>
            <ac:spMk id="22" creationId="{DE24BE22-4481-0AB6-D7EB-38B36C4CC1C2}"/>
          </ac:spMkLst>
        </pc:spChg>
        <pc:spChg chg="mod topLvl">
          <ac:chgData name="Yossy Made Yulian" userId="238af46a17e978c5" providerId="LiveId" clId="{88D8D3DD-C267-4B40-B29F-0FDAEE27DE23}" dt="2022-07-18T06:43:48.130" v="1721" actId="165"/>
          <ac:spMkLst>
            <pc:docMk/>
            <pc:sldMk cId="1462196190" sldId="265"/>
            <ac:spMk id="23" creationId="{C119A917-52CB-4056-ADE5-74898CF361A7}"/>
          </ac:spMkLst>
        </pc:spChg>
        <pc:spChg chg="mod topLvl">
          <ac:chgData name="Yossy Made Yulian" userId="238af46a17e978c5" providerId="LiveId" clId="{88D8D3DD-C267-4B40-B29F-0FDAEE27DE23}" dt="2022-07-18T06:43:48.130" v="1721" actId="165"/>
          <ac:spMkLst>
            <pc:docMk/>
            <pc:sldMk cId="1462196190" sldId="265"/>
            <ac:spMk id="24" creationId="{B24C906D-08DE-4EFD-A78C-F1EB6901B44F}"/>
          </ac:spMkLst>
        </pc:spChg>
        <pc:spChg chg="add del mod">
          <ac:chgData name="Yossy Made Yulian" userId="238af46a17e978c5" providerId="LiveId" clId="{88D8D3DD-C267-4B40-B29F-0FDAEE27DE23}" dt="2022-07-18T06:43:15.059" v="1706"/>
          <ac:spMkLst>
            <pc:docMk/>
            <pc:sldMk cId="1462196190" sldId="265"/>
            <ac:spMk id="25" creationId="{C892E404-3F48-EB12-676F-61D0C3A8AF3D}"/>
          </ac:spMkLst>
        </pc:spChg>
        <pc:spChg chg="mod topLvl">
          <ac:chgData name="Yossy Made Yulian" userId="238af46a17e978c5" providerId="LiveId" clId="{88D8D3DD-C267-4B40-B29F-0FDAEE27DE23}" dt="2022-07-18T06:43:48.130" v="1721" actId="165"/>
          <ac:spMkLst>
            <pc:docMk/>
            <pc:sldMk cId="1462196190" sldId="265"/>
            <ac:spMk id="28" creationId="{7E04E84B-72B1-4A32-9E5A-24F38BFA4521}"/>
          </ac:spMkLst>
        </pc:spChg>
        <pc:spChg chg="mod">
          <ac:chgData name="Yossy Made Yulian" userId="238af46a17e978c5" providerId="LiveId" clId="{88D8D3DD-C267-4B40-B29F-0FDAEE27DE23}" dt="2022-07-18T06:43:47.125" v="1720" actId="12789"/>
          <ac:spMkLst>
            <pc:docMk/>
            <pc:sldMk cId="1462196190" sldId="265"/>
            <ac:spMk id="37" creationId="{26B4653E-2749-4219-9369-36974A502B21}"/>
          </ac:spMkLst>
        </pc:spChg>
        <pc:spChg chg="mod topLvl">
          <ac:chgData name="Yossy Made Yulian" userId="238af46a17e978c5" providerId="LiveId" clId="{88D8D3DD-C267-4B40-B29F-0FDAEE27DE23}" dt="2022-07-18T06:43:48.130" v="1721" actId="165"/>
          <ac:spMkLst>
            <pc:docMk/>
            <pc:sldMk cId="1462196190" sldId="265"/>
            <ac:spMk id="38" creationId="{E2E194F7-700D-4BE6-B73C-FB37F9936661}"/>
          </ac:spMkLst>
        </pc:spChg>
        <pc:grpChg chg="del">
          <ac:chgData name="Yossy Made Yulian" userId="238af46a17e978c5" providerId="LiveId" clId="{88D8D3DD-C267-4B40-B29F-0FDAEE27DE23}" dt="2022-07-18T06:42:42.396" v="1682" actId="165"/>
          <ac:grpSpMkLst>
            <pc:docMk/>
            <pc:sldMk cId="1462196190" sldId="265"/>
            <ac:grpSpMk id="2" creationId="{82D3F36F-E6C9-4F9E-A66D-ECEBF69CB72D}"/>
          </ac:grpSpMkLst>
        </pc:grpChg>
        <pc:grpChg chg="mod topLvl">
          <ac:chgData name="Yossy Made Yulian" userId="238af46a17e978c5" providerId="LiveId" clId="{88D8D3DD-C267-4B40-B29F-0FDAEE27DE23}" dt="2022-07-18T06:42:42.396" v="1682" actId="165"/>
          <ac:grpSpMkLst>
            <pc:docMk/>
            <pc:sldMk cId="1462196190" sldId="265"/>
            <ac:grpSpMk id="4" creationId="{8702924F-CA6F-4AED-9F53-A16AFCE07681}"/>
          </ac:grpSpMkLst>
        </pc:grpChg>
        <pc:grpChg chg="mod">
          <ac:chgData name="Yossy Made Yulian" userId="238af46a17e978c5" providerId="LiveId" clId="{88D8D3DD-C267-4B40-B29F-0FDAEE27DE23}" dt="2022-07-18T06:43:30.416" v="1717" actId="1035"/>
          <ac:grpSpMkLst>
            <pc:docMk/>
            <pc:sldMk cId="1462196190" sldId="265"/>
            <ac:grpSpMk id="11" creationId="{9997A950-25C5-4D02-8E9A-1C3554DC8E9F}"/>
          </ac:grpSpMkLst>
        </pc:grpChg>
        <pc:grpChg chg="add del mod">
          <ac:chgData name="Yossy Made Yulian" userId="238af46a17e978c5" providerId="LiveId" clId="{88D8D3DD-C267-4B40-B29F-0FDAEE27DE23}" dt="2022-07-18T06:43:48.130" v="1721" actId="165"/>
          <ac:grpSpMkLst>
            <pc:docMk/>
            <pc:sldMk cId="1462196190" sldId="265"/>
            <ac:grpSpMk id="15" creationId="{A79D13EC-CCA8-D98F-090F-4B39450DE80D}"/>
          </ac:grpSpMkLst>
        </pc:grpChg>
        <pc:grpChg chg="add del mod">
          <ac:chgData name="Yossy Made Yulian" userId="238af46a17e978c5" providerId="LiveId" clId="{88D8D3DD-C267-4B40-B29F-0FDAEE27DE23}" dt="2022-07-18T06:43:48.130" v="1721" actId="165"/>
          <ac:grpSpMkLst>
            <pc:docMk/>
            <pc:sldMk cId="1462196190" sldId="265"/>
            <ac:grpSpMk id="16" creationId="{6110CAD3-29D4-B1D5-A8EE-625C0B307572}"/>
          </ac:grpSpMkLst>
        </pc:grpChg>
      </pc:sldChg>
      <pc:sldChg chg="addSp delSp modSp mod">
        <pc:chgData name="Yossy Made Yulian" userId="238af46a17e978c5" providerId="LiveId" clId="{88D8D3DD-C267-4B40-B29F-0FDAEE27DE23}" dt="2022-07-18T08:11:42.931" v="2242" actId="207"/>
        <pc:sldMkLst>
          <pc:docMk/>
          <pc:sldMk cId="1114415437" sldId="266"/>
        </pc:sldMkLst>
        <pc:spChg chg="del mod topLvl">
          <ac:chgData name="Yossy Made Yulian" userId="238af46a17e978c5" providerId="LiveId" clId="{88D8D3DD-C267-4B40-B29F-0FDAEE27DE23}" dt="2022-07-18T06:52:48.144" v="1727" actId="478"/>
          <ac:spMkLst>
            <pc:docMk/>
            <pc:sldMk cId="1114415437" sldId="266"/>
            <ac:spMk id="3" creationId="{AF0C0471-29E1-4D26-A443-E2E133453DDE}"/>
          </ac:spMkLst>
        </pc:spChg>
        <pc:spChg chg="mod">
          <ac:chgData name="Yossy Made Yulian" userId="238af46a17e978c5" providerId="LiveId" clId="{88D8D3DD-C267-4B40-B29F-0FDAEE27DE23}" dt="2022-07-18T06:52:45.890" v="1726" actId="165"/>
          <ac:spMkLst>
            <pc:docMk/>
            <pc:sldMk cId="1114415437" sldId="266"/>
            <ac:spMk id="5" creationId="{198D641B-3D17-412A-9B3D-3F0C546A8B99}"/>
          </ac:spMkLst>
        </pc:spChg>
        <pc:spChg chg="mod">
          <ac:chgData name="Yossy Made Yulian" userId="238af46a17e978c5" providerId="LiveId" clId="{88D8D3DD-C267-4B40-B29F-0FDAEE27DE23}" dt="2022-07-18T06:52:45.890" v="1726" actId="165"/>
          <ac:spMkLst>
            <pc:docMk/>
            <pc:sldMk cId="1114415437" sldId="266"/>
            <ac:spMk id="6" creationId="{76235E9C-FDCD-4BC0-9ED1-142923959916}"/>
          </ac:spMkLst>
        </pc:spChg>
        <pc:spChg chg="mod">
          <ac:chgData name="Yossy Made Yulian" userId="238af46a17e978c5" providerId="LiveId" clId="{88D8D3DD-C267-4B40-B29F-0FDAEE27DE23}" dt="2022-07-18T06:52:45.890" v="1726" actId="165"/>
          <ac:spMkLst>
            <pc:docMk/>
            <pc:sldMk cId="1114415437" sldId="266"/>
            <ac:spMk id="7" creationId="{C1DEAFC9-7984-47D8-A73E-A3B1E8F9838D}"/>
          </ac:spMkLst>
        </pc:spChg>
        <pc:spChg chg="mod">
          <ac:chgData name="Yossy Made Yulian" userId="238af46a17e978c5" providerId="LiveId" clId="{88D8D3DD-C267-4B40-B29F-0FDAEE27DE23}" dt="2022-07-18T06:52:45.890" v="1726" actId="165"/>
          <ac:spMkLst>
            <pc:docMk/>
            <pc:sldMk cId="1114415437" sldId="266"/>
            <ac:spMk id="8" creationId="{23548CAB-2A89-4785-AA31-864F5E22D049}"/>
          </ac:spMkLst>
        </pc:spChg>
        <pc:spChg chg="mod">
          <ac:chgData name="Yossy Made Yulian" userId="238af46a17e978c5" providerId="LiveId" clId="{88D8D3DD-C267-4B40-B29F-0FDAEE27DE23}" dt="2022-07-18T06:52:45.890" v="1726" actId="165"/>
          <ac:spMkLst>
            <pc:docMk/>
            <pc:sldMk cId="1114415437" sldId="266"/>
            <ac:spMk id="9" creationId="{3481F13F-8D9D-4721-9D51-811D916AE10A}"/>
          </ac:spMkLst>
        </pc:spChg>
        <pc:spChg chg="mod">
          <ac:chgData name="Yossy Made Yulian" userId="238af46a17e978c5" providerId="LiveId" clId="{88D8D3DD-C267-4B40-B29F-0FDAEE27DE23}" dt="2022-07-18T06:53:00.487" v="1730" actId="14100"/>
          <ac:spMkLst>
            <pc:docMk/>
            <pc:sldMk cId="1114415437" sldId="266"/>
            <ac:spMk id="10" creationId="{9123C99E-781F-46D9-B00F-3D72BC5DBBBE}"/>
          </ac:spMkLst>
        </pc:spChg>
        <pc:spChg chg="mod topLvl">
          <ac:chgData name="Yossy Made Yulian" userId="238af46a17e978c5" providerId="LiveId" clId="{88D8D3DD-C267-4B40-B29F-0FDAEE27DE23}" dt="2022-07-18T06:54:14.431" v="1764" actId="164"/>
          <ac:spMkLst>
            <pc:docMk/>
            <pc:sldMk cId="1114415437" sldId="266"/>
            <ac:spMk id="13" creationId="{4536B2FE-36C2-4B44-BE6F-331CFE156D91}"/>
          </ac:spMkLst>
        </pc:spChg>
        <pc:spChg chg="mod">
          <ac:chgData name="Yossy Made Yulian" userId="238af46a17e978c5" providerId="LiveId" clId="{88D8D3DD-C267-4B40-B29F-0FDAEE27DE23}" dt="2022-07-18T06:53:49.237" v="1752" actId="165"/>
          <ac:spMkLst>
            <pc:docMk/>
            <pc:sldMk cId="1114415437" sldId="266"/>
            <ac:spMk id="15" creationId="{D1058EC1-1294-493B-ADF0-BFEECEAE20E6}"/>
          </ac:spMkLst>
        </pc:spChg>
        <pc:spChg chg="mod">
          <ac:chgData name="Yossy Made Yulian" userId="238af46a17e978c5" providerId="LiveId" clId="{88D8D3DD-C267-4B40-B29F-0FDAEE27DE23}" dt="2022-07-18T06:53:49.237" v="1752" actId="165"/>
          <ac:spMkLst>
            <pc:docMk/>
            <pc:sldMk cId="1114415437" sldId="266"/>
            <ac:spMk id="16" creationId="{94E1F0DA-DD29-4388-8DF3-AAE153250C3B}"/>
          </ac:spMkLst>
        </pc:spChg>
        <pc:spChg chg="mod topLvl">
          <ac:chgData name="Yossy Made Yulian" userId="238af46a17e978c5" providerId="LiveId" clId="{88D8D3DD-C267-4B40-B29F-0FDAEE27DE23}" dt="2022-07-18T08:11:42.931" v="2242" actId="207"/>
          <ac:spMkLst>
            <pc:docMk/>
            <pc:sldMk cId="1114415437" sldId="266"/>
            <ac:spMk id="18" creationId="{01E668CB-5B36-45B8-B439-96B57E51E098}"/>
          </ac:spMkLst>
        </pc:spChg>
        <pc:spChg chg="mod">
          <ac:chgData name="Yossy Made Yulian" userId="238af46a17e978c5" providerId="LiveId" clId="{88D8D3DD-C267-4B40-B29F-0FDAEE27DE23}" dt="2022-07-18T06:53:30.355" v="1747"/>
          <ac:spMkLst>
            <pc:docMk/>
            <pc:sldMk cId="1114415437" sldId="266"/>
            <ac:spMk id="22" creationId="{3D0230FA-AF46-466F-8B43-6A41AEDF5502}"/>
          </ac:spMkLst>
        </pc:spChg>
        <pc:spChg chg="mod">
          <ac:chgData name="Yossy Made Yulian" userId="238af46a17e978c5" providerId="LiveId" clId="{88D8D3DD-C267-4B40-B29F-0FDAEE27DE23}" dt="2022-07-18T06:53:31.848" v="1748"/>
          <ac:spMkLst>
            <pc:docMk/>
            <pc:sldMk cId="1114415437" sldId="266"/>
            <ac:spMk id="29" creationId="{127C6ED2-1354-4680-9827-6C0C7AAAC1A4}"/>
          </ac:spMkLst>
        </pc:spChg>
        <pc:spChg chg="mod">
          <ac:chgData name="Yossy Made Yulian" userId="238af46a17e978c5" providerId="LiveId" clId="{88D8D3DD-C267-4B40-B29F-0FDAEE27DE23}" dt="2022-07-18T06:53:08.731" v="1732" actId="555"/>
          <ac:spMkLst>
            <pc:docMk/>
            <pc:sldMk cId="1114415437" sldId="266"/>
            <ac:spMk id="31" creationId="{FEEC16C2-0646-4BB2-9BBC-D4C7CE7FA987}"/>
          </ac:spMkLst>
        </pc:spChg>
        <pc:spChg chg="mod">
          <ac:chgData name="Yossy Made Yulian" userId="238af46a17e978c5" providerId="LiveId" clId="{88D8D3DD-C267-4B40-B29F-0FDAEE27DE23}" dt="2022-07-18T06:53:08.731" v="1732" actId="555"/>
          <ac:spMkLst>
            <pc:docMk/>
            <pc:sldMk cId="1114415437" sldId="266"/>
            <ac:spMk id="32" creationId="{67203733-7263-4F1E-820D-3EA2108AE7B9}"/>
          </ac:spMkLst>
        </pc:spChg>
        <pc:spChg chg="mod">
          <ac:chgData name="Yossy Made Yulian" userId="238af46a17e978c5" providerId="LiveId" clId="{88D8D3DD-C267-4B40-B29F-0FDAEE27DE23}" dt="2022-07-18T06:52:57.510" v="1729"/>
          <ac:spMkLst>
            <pc:docMk/>
            <pc:sldMk cId="1114415437" sldId="266"/>
            <ac:spMk id="34" creationId="{AD0FA39B-0348-37FC-0205-C140793B1242}"/>
          </ac:spMkLst>
        </pc:spChg>
        <pc:spChg chg="mod">
          <ac:chgData name="Yossy Made Yulian" userId="238af46a17e978c5" providerId="LiveId" clId="{88D8D3DD-C267-4B40-B29F-0FDAEE27DE23}" dt="2022-07-18T06:52:57.510" v="1729"/>
          <ac:spMkLst>
            <pc:docMk/>
            <pc:sldMk cId="1114415437" sldId="266"/>
            <ac:spMk id="35" creationId="{622145CD-7863-367D-0774-C26B9315EC67}"/>
          </ac:spMkLst>
        </pc:spChg>
        <pc:spChg chg="mod">
          <ac:chgData name="Yossy Made Yulian" userId="238af46a17e978c5" providerId="LiveId" clId="{88D8D3DD-C267-4B40-B29F-0FDAEE27DE23}" dt="2022-07-18T06:52:57.510" v="1729"/>
          <ac:spMkLst>
            <pc:docMk/>
            <pc:sldMk cId="1114415437" sldId="266"/>
            <ac:spMk id="36" creationId="{9C155AC2-3D03-7601-7DB4-7B62C1A933F0}"/>
          </ac:spMkLst>
        </pc:spChg>
        <pc:spChg chg="mod">
          <ac:chgData name="Yossy Made Yulian" userId="238af46a17e978c5" providerId="LiveId" clId="{88D8D3DD-C267-4B40-B29F-0FDAEE27DE23}" dt="2022-07-18T06:52:57.510" v="1729"/>
          <ac:spMkLst>
            <pc:docMk/>
            <pc:sldMk cId="1114415437" sldId="266"/>
            <ac:spMk id="38" creationId="{BB6F79DA-2ACE-6C4F-DC3E-E8FD0C59E8AF}"/>
          </ac:spMkLst>
        </pc:spChg>
        <pc:spChg chg="mod">
          <ac:chgData name="Yossy Made Yulian" userId="238af46a17e978c5" providerId="LiveId" clId="{88D8D3DD-C267-4B40-B29F-0FDAEE27DE23}" dt="2022-07-18T06:52:57.510" v="1729"/>
          <ac:spMkLst>
            <pc:docMk/>
            <pc:sldMk cId="1114415437" sldId="266"/>
            <ac:spMk id="40" creationId="{E7DF41AD-9E80-1F88-5083-95E6CC79AE98}"/>
          </ac:spMkLst>
        </pc:spChg>
        <pc:spChg chg="add mod">
          <ac:chgData name="Yossy Made Yulian" userId="238af46a17e978c5" providerId="LiveId" clId="{88D8D3DD-C267-4B40-B29F-0FDAEE27DE23}" dt="2022-07-18T06:52:57.510" v="1729"/>
          <ac:spMkLst>
            <pc:docMk/>
            <pc:sldMk cId="1114415437" sldId="266"/>
            <ac:spMk id="41" creationId="{98A0EC9E-6C9F-5B6E-B725-195362805B4F}"/>
          </ac:spMkLst>
        </pc:spChg>
        <pc:grpChg chg="add del">
          <ac:chgData name="Yossy Made Yulian" userId="238af46a17e978c5" providerId="LiveId" clId="{88D8D3DD-C267-4B40-B29F-0FDAEE27DE23}" dt="2022-07-18T06:52:45.890" v="1726" actId="165"/>
          <ac:grpSpMkLst>
            <pc:docMk/>
            <pc:sldMk cId="1114415437" sldId="266"/>
            <ac:grpSpMk id="2" creationId="{774D7125-781E-4B8D-B5F3-7755C4EEF823}"/>
          </ac:grpSpMkLst>
        </pc:grpChg>
        <pc:grpChg chg="del mod topLvl">
          <ac:chgData name="Yossy Made Yulian" userId="238af46a17e978c5" providerId="LiveId" clId="{88D8D3DD-C267-4B40-B29F-0FDAEE27DE23}" dt="2022-07-18T06:52:56.414" v="1728" actId="478"/>
          <ac:grpSpMkLst>
            <pc:docMk/>
            <pc:sldMk cId="1114415437" sldId="266"/>
            <ac:grpSpMk id="4" creationId="{FD68A14E-16E7-45BA-89B7-46726ECF29BA}"/>
          </ac:grpSpMkLst>
        </pc:grpChg>
        <pc:grpChg chg="add mod">
          <ac:chgData name="Yossy Made Yulian" userId="238af46a17e978c5" providerId="LiveId" clId="{88D8D3DD-C267-4B40-B29F-0FDAEE27DE23}" dt="2022-07-18T06:54:18.426" v="1766" actId="1076"/>
          <ac:grpSpMkLst>
            <pc:docMk/>
            <pc:sldMk cId="1114415437" sldId="266"/>
            <ac:grpSpMk id="11" creationId="{A66EAF73-864A-4DB9-0A69-B0C12D470785}"/>
          </ac:grpSpMkLst>
        </pc:grpChg>
        <pc:grpChg chg="mod topLvl">
          <ac:chgData name="Yossy Made Yulian" userId="238af46a17e978c5" providerId="LiveId" clId="{88D8D3DD-C267-4B40-B29F-0FDAEE27DE23}" dt="2022-07-18T06:54:14.431" v="1764" actId="164"/>
          <ac:grpSpMkLst>
            <pc:docMk/>
            <pc:sldMk cId="1114415437" sldId="266"/>
            <ac:grpSpMk id="14" creationId="{559AC2AF-D2FB-4D54-94BF-8E4D720DF202}"/>
          </ac:grpSpMkLst>
        </pc:grpChg>
        <pc:grpChg chg="del mod">
          <ac:chgData name="Yossy Made Yulian" userId="238af46a17e978c5" providerId="LiveId" clId="{88D8D3DD-C267-4B40-B29F-0FDAEE27DE23}" dt="2022-07-18T06:53:49.237" v="1752" actId="165"/>
          <ac:grpSpMkLst>
            <pc:docMk/>
            <pc:sldMk cId="1114415437" sldId="266"/>
            <ac:grpSpMk id="19" creationId="{2482ABE0-7EC9-4EB6-B478-A23DB98C3F3D}"/>
          </ac:grpSpMkLst>
        </pc:grpChg>
        <pc:grpChg chg="add mod">
          <ac:chgData name="Yossy Made Yulian" userId="238af46a17e978c5" providerId="LiveId" clId="{88D8D3DD-C267-4B40-B29F-0FDAEE27DE23}" dt="2022-07-18T06:52:57.510" v="1729"/>
          <ac:grpSpMkLst>
            <pc:docMk/>
            <pc:sldMk cId="1114415437" sldId="266"/>
            <ac:grpSpMk id="33" creationId="{90B7930F-7CA2-2CE0-0D9D-7EFCB5473879}"/>
          </ac:grpSpMkLst>
        </pc:grpChg>
        <pc:picChg chg="mod">
          <ac:chgData name="Yossy Made Yulian" userId="238af46a17e978c5" providerId="LiveId" clId="{88D8D3DD-C267-4B40-B29F-0FDAEE27DE23}" dt="2022-07-18T06:53:08.731" v="1732" actId="555"/>
          <ac:picMkLst>
            <pc:docMk/>
            <pc:sldMk cId="1114415437" sldId="266"/>
            <ac:picMk id="37" creationId="{3C9DBE94-335B-4A5E-A9C6-8DFA4CA4A520}"/>
          </ac:picMkLst>
        </pc:picChg>
      </pc:sldChg>
      <pc:sldChg chg="addSp delSp modSp mod">
        <pc:chgData name="Yossy Made Yulian" userId="238af46a17e978c5" providerId="LiveId" clId="{88D8D3DD-C267-4B40-B29F-0FDAEE27DE23}" dt="2022-07-18T07:46:43.727" v="1832"/>
        <pc:sldMkLst>
          <pc:docMk/>
          <pc:sldMk cId="21483801" sldId="267"/>
        </pc:sldMkLst>
        <pc:spChg chg="del">
          <ac:chgData name="Yossy Made Yulian" userId="238af46a17e978c5" providerId="LiveId" clId="{88D8D3DD-C267-4B40-B29F-0FDAEE27DE23}" dt="2022-07-18T07:43:11.273" v="1771" actId="478"/>
          <ac:spMkLst>
            <pc:docMk/>
            <pc:sldMk cId="21483801" sldId="267"/>
            <ac:spMk id="11" creationId="{F4492BB9-1C5C-4198-84C8-880A5C232574}"/>
          </ac:spMkLst>
        </pc:spChg>
        <pc:spChg chg="mod">
          <ac:chgData name="Yossy Made Yulian" userId="238af46a17e978c5" providerId="LiveId" clId="{88D8D3DD-C267-4B40-B29F-0FDAEE27DE23}" dt="2022-07-18T07:44:49.919" v="1796" actId="207"/>
          <ac:spMkLst>
            <pc:docMk/>
            <pc:sldMk cId="21483801" sldId="267"/>
            <ac:spMk id="18" creationId="{7AA6027F-8F9B-44EF-B86E-FA325B1CE5FD}"/>
          </ac:spMkLst>
        </pc:spChg>
        <pc:spChg chg="mod">
          <ac:chgData name="Yossy Made Yulian" userId="238af46a17e978c5" providerId="LiveId" clId="{88D8D3DD-C267-4B40-B29F-0FDAEE27DE23}" dt="2022-07-18T07:46:23.264" v="1828" actId="12789"/>
          <ac:spMkLst>
            <pc:docMk/>
            <pc:sldMk cId="21483801" sldId="267"/>
            <ac:spMk id="19" creationId="{35B4163F-C4A8-402B-9E45-B244D3ACC7E0}"/>
          </ac:spMkLst>
        </pc:spChg>
        <pc:spChg chg="mod">
          <ac:chgData name="Yossy Made Yulian" userId="238af46a17e978c5" providerId="LiveId" clId="{88D8D3DD-C267-4B40-B29F-0FDAEE27DE23}" dt="2022-07-18T07:44:49.919" v="1796" actId="207"/>
          <ac:spMkLst>
            <pc:docMk/>
            <pc:sldMk cId="21483801" sldId="267"/>
            <ac:spMk id="30" creationId="{803F57E4-1802-431C-8E2D-80F830E88A19}"/>
          </ac:spMkLst>
        </pc:spChg>
        <pc:spChg chg="mod">
          <ac:chgData name="Yossy Made Yulian" userId="238af46a17e978c5" providerId="LiveId" clId="{88D8D3DD-C267-4B40-B29F-0FDAEE27DE23}" dt="2022-07-18T07:46:23.264" v="1828" actId="12789"/>
          <ac:spMkLst>
            <pc:docMk/>
            <pc:sldMk cId="21483801" sldId="267"/>
            <ac:spMk id="31" creationId="{2F70CFB8-233B-4670-963B-4B759E884D5F}"/>
          </ac:spMkLst>
        </pc:spChg>
        <pc:spChg chg="mod">
          <ac:chgData name="Yossy Made Yulian" userId="238af46a17e978c5" providerId="LiveId" clId="{88D8D3DD-C267-4B40-B29F-0FDAEE27DE23}" dt="2022-07-18T07:46:09.594" v="1819" actId="207"/>
          <ac:spMkLst>
            <pc:docMk/>
            <pc:sldMk cId="21483801" sldId="267"/>
            <ac:spMk id="36" creationId="{63F5694B-78F5-9EF1-F85F-AC4E1E74DAD2}"/>
          </ac:spMkLst>
        </pc:spChg>
        <pc:spChg chg="mod">
          <ac:chgData name="Yossy Made Yulian" userId="238af46a17e978c5" providerId="LiveId" clId="{88D8D3DD-C267-4B40-B29F-0FDAEE27DE23}" dt="2022-07-18T07:44:49.919" v="1796" actId="207"/>
          <ac:spMkLst>
            <pc:docMk/>
            <pc:sldMk cId="21483801" sldId="267"/>
            <ac:spMk id="37" creationId="{A4530435-31B8-48D7-AFD2-7E22550ACCDE}"/>
          </ac:spMkLst>
        </pc:spChg>
        <pc:spChg chg="mod">
          <ac:chgData name="Yossy Made Yulian" userId="238af46a17e978c5" providerId="LiveId" clId="{88D8D3DD-C267-4B40-B29F-0FDAEE27DE23}" dt="2022-07-18T07:46:23.264" v="1828" actId="12789"/>
          <ac:spMkLst>
            <pc:docMk/>
            <pc:sldMk cId="21483801" sldId="267"/>
            <ac:spMk id="38" creationId="{F54B7453-30D9-414F-A9EC-4E30D7CEF254}"/>
          </ac:spMkLst>
        </pc:spChg>
        <pc:spChg chg="mod">
          <ac:chgData name="Yossy Made Yulian" userId="238af46a17e978c5" providerId="LiveId" clId="{88D8D3DD-C267-4B40-B29F-0FDAEE27DE23}" dt="2022-07-18T07:46:09.594" v="1819" actId="207"/>
          <ac:spMkLst>
            <pc:docMk/>
            <pc:sldMk cId="21483801" sldId="267"/>
            <ac:spMk id="42" creationId="{8F2B4852-4934-CC29-B71A-99E707B8B301}"/>
          </ac:spMkLst>
        </pc:spChg>
        <pc:spChg chg="mod">
          <ac:chgData name="Yossy Made Yulian" userId="238af46a17e978c5" providerId="LiveId" clId="{88D8D3DD-C267-4B40-B29F-0FDAEE27DE23}" dt="2022-07-18T07:46:09.594" v="1819" actId="207"/>
          <ac:spMkLst>
            <pc:docMk/>
            <pc:sldMk cId="21483801" sldId="267"/>
            <ac:spMk id="43" creationId="{50F0AE1B-2B7E-146D-8139-6C1C7BEA9633}"/>
          </ac:spMkLst>
        </pc:spChg>
        <pc:spChg chg="mod">
          <ac:chgData name="Yossy Made Yulian" userId="238af46a17e978c5" providerId="LiveId" clId="{88D8D3DD-C267-4B40-B29F-0FDAEE27DE23}" dt="2022-07-18T07:46:09.594" v="1819" actId="207"/>
          <ac:spMkLst>
            <pc:docMk/>
            <pc:sldMk cId="21483801" sldId="267"/>
            <ac:spMk id="44" creationId="{9B0394A2-DE27-A260-8A3F-5FE0C8FF238E}"/>
          </ac:spMkLst>
        </pc:spChg>
        <pc:spChg chg="mod">
          <ac:chgData name="Yossy Made Yulian" userId="238af46a17e978c5" providerId="LiveId" clId="{88D8D3DD-C267-4B40-B29F-0FDAEE27DE23}" dt="2022-07-18T07:46:09.594" v="1819" actId="207"/>
          <ac:spMkLst>
            <pc:docMk/>
            <pc:sldMk cId="21483801" sldId="267"/>
            <ac:spMk id="45" creationId="{98660D7B-E0E7-497D-3923-D13960ADE7CE}"/>
          </ac:spMkLst>
        </pc:spChg>
        <pc:spChg chg="mod">
          <ac:chgData name="Yossy Made Yulian" userId="238af46a17e978c5" providerId="LiveId" clId="{88D8D3DD-C267-4B40-B29F-0FDAEE27DE23}" dt="2022-07-18T07:46:09.594" v="1819" actId="207"/>
          <ac:spMkLst>
            <pc:docMk/>
            <pc:sldMk cId="21483801" sldId="267"/>
            <ac:spMk id="48" creationId="{1F5B1380-B130-4EAF-7987-66C5A9A40E4E}"/>
          </ac:spMkLst>
        </pc:spChg>
        <pc:spChg chg="mod">
          <ac:chgData name="Yossy Made Yulian" userId="238af46a17e978c5" providerId="LiveId" clId="{88D8D3DD-C267-4B40-B29F-0FDAEE27DE23}" dt="2022-07-18T07:46:09.594" v="1819" actId="207"/>
          <ac:spMkLst>
            <pc:docMk/>
            <pc:sldMk cId="21483801" sldId="267"/>
            <ac:spMk id="49" creationId="{6DEDDB39-021F-EA24-E797-1D30D885233C}"/>
          </ac:spMkLst>
        </pc:spChg>
        <pc:spChg chg="mod">
          <ac:chgData name="Yossy Made Yulian" userId="238af46a17e978c5" providerId="LiveId" clId="{88D8D3DD-C267-4B40-B29F-0FDAEE27DE23}" dt="2022-07-18T07:46:09.594" v="1819" actId="207"/>
          <ac:spMkLst>
            <pc:docMk/>
            <pc:sldMk cId="21483801" sldId="267"/>
            <ac:spMk id="53" creationId="{385A2E4E-4087-DA81-8881-9BA6096FD105}"/>
          </ac:spMkLst>
        </pc:spChg>
        <pc:spChg chg="mod">
          <ac:chgData name="Yossy Made Yulian" userId="238af46a17e978c5" providerId="LiveId" clId="{88D8D3DD-C267-4B40-B29F-0FDAEE27DE23}" dt="2022-07-18T07:44:12.860" v="1782" actId="164"/>
          <ac:spMkLst>
            <pc:docMk/>
            <pc:sldMk cId="21483801" sldId="267"/>
            <ac:spMk id="58" creationId="{9A9BD594-A75C-0D2C-DE89-2A7683E9B394}"/>
          </ac:spMkLst>
        </pc:spChg>
        <pc:spChg chg="mod">
          <ac:chgData name="Yossy Made Yulian" userId="238af46a17e978c5" providerId="LiveId" clId="{88D8D3DD-C267-4B40-B29F-0FDAEE27DE23}" dt="2022-07-18T07:44:12.860" v="1782" actId="164"/>
          <ac:spMkLst>
            <pc:docMk/>
            <pc:sldMk cId="21483801" sldId="267"/>
            <ac:spMk id="59" creationId="{4572CA83-DEC0-01C2-4AF6-C37AF6723C16}"/>
          </ac:spMkLst>
        </pc:spChg>
        <pc:spChg chg="mod">
          <ac:chgData name="Yossy Made Yulian" userId="238af46a17e978c5" providerId="LiveId" clId="{88D8D3DD-C267-4B40-B29F-0FDAEE27DE23}" dt="2022-07-18T07:46:09.594" v="1819" actId="207"/>
          <ac:spMkLst>
            <pc:docMk/>
            <pc:sldMk cId="21483801" sldId="267"/>
            <ac:spMk id="62" creationId="{DE21E1F8-9D6F-A23F-A4B0-54145EDDC007}"/>
          </ac:spMkLst>
        </pc:spChg>
        <pc:spChg chg="mod">
          <ac:chgData name="Yossy Made Yulian" userId="238af46a17e978c5" providerId="LiveId" clId="{88D8D3DD-C267-4B40-B29F-0FDAEE27DE23}" dt="2022-07-18T07:46:09.594" v="1819" actId="207"/>
          <ac:spMkLst>
            <pc:docMk/>
            <pc:sldMk cId="21483801" sldId="267"/>
            <ac:spMk id="64" creationId="{8EBD74AE-7451-DD35-F0F3-47AB72B4E749}"/>
          </ac:spMkLst>
        </pc:spChg>
        <pc:spChg chg="mod">
          <ac:chgData name="Yossy Made Yulian" userId="238af46a17e978c5" providerId="LiveId" clId="{88D8D3DD-C267-4B40-B29F-0FDAEE27DE23}" dt="2022-07-18T07:46:09.594" v="1819" actId="207"/>
          <ac:spMkLst>
            <pc:docMk/>
            <pc:sldMk cId="21483801" sldId="267"/>
            <ac:spMk id="65" creationId="{2B791BA6-A376-DC87-9A33-8EECCE3BC264}"/>
          </ac:spMkLst>
        </pc:spChg>
        <pc:spChg chg="mod">
          <ac:chgData name="Yossy Made Yulian" userId="238af46a17e978c5" providerId="LiveId" clId="{88D8D3DD-C267-4B40-B29F-0FDAEE27DE23}" dt="2022-07-18T07:46:09.594" v="1819" actId="207"/>
          <ac:spMkLst>
            <pc:docMk/>
            <pc:sldMk cId="21483801" sldId="267"/>
            <ac:spMk id="68" creationId="{68DCBAD7-034C-89DB-C739-DC62D6049276}"/>
          </ac:spMkLst>
        </pc:spChg>
        <pc:spChg chg="mod">
          <ac:chgData name="Yossy Made Yulian" userId="238af46a17e978c5" providerId="LiveId" clId="{88D8D3DD-C267-4B40-B29F-0FDAEE27DE23}" dt="2022-07-18T07:46:09.594" v="1819" actId="207"/>
          <ac:spMkLst>
            <pc:docMk/>
            <pc:sldMk cId="21483801" sldId="267"/>
            <ac:spMk id="69" creationId="{E7EEF797-0ABD-28F8-6B94-956D6712D367}"/>
          </ac:spMkLst>
        </pc:spChg>
        <pc:spChg chg="add del mod">
          <ac:chgData name="Yossy Made Yulian" userId="238af46a17e978c5" providerId="LiveId" clId="{88D8D3DD-C267-4B40-B29F-0FDAEE27DE23}" dt="2022-07-18T07:45:29.737" v="1805" actId="21"/>
          <ac:spMkLst>
            <pc:docMk/>
            <pc:sldMk cId="21483801" sldId="267"/>
            <ac:spMk id="74" creationId="{00FF7EDA-E4DE-6E22-022C-8D1683BFB014}"/>
          </ac:spMkLst>
        </pc:spChg>
        <pc:spChg chg="add del mod">
          <ac:chgData name="Yossy Made Yulian" userId="238af46a17e978c5" providerId="LiveId" clId="{88D8D3DD-C267-4B40-B29F-0FDAEE27DE23}" dt="2022-07-18T07:46:12.365" v="1821" actId="478"/>
          <ac:spMkLst>
            <pc:docMk/>
            <pc:sldMk cId="21483801" sldId="267"/>
            <ac:spMk id="75" creationId="{EB1A7051-8042-31FB-923B-A2777B626079}"/>
          </ac:spMkLst>
        </pc:spChg>
        <pc:spChg chg="mod">
          <ac:chgData name="Yossy Made Yulian" userId="238af46a17e978c5" providerId="LiveId" clId="{88D8D3DD-C267-4B40-B29F-0FDAEE27DE23}" dt="2022-07-18T07:46:43.727" v="1832"/>
          <ac:spMkLst>
            <pc:docMk/>
            <pc:sldMk cId="21483801" sldId="267"/>
            <ac:spMk id="77" creationId="{ADCFE89B-4214-91D1-F6AF-572FAADB8923}"/>
          </ac:spMkLst>
        </pc:spChg>
        <pc:spChg chg="mod">
          <ac:chgData name="Yossy Made Yulian" userId="238af46a17e978c5" providerId="LiveId" clId="{88D8D3DD-C267-4B40-B29F-0FDAEE27DE23}" dt="2022-07-18T07:46:43.727" v="1832"/>
          <ac:spMkLst>
            <pc:docMk/>
            <pc:sldMk cId="21483801" sldId="267"/>
            <ac:spMk id="78" creationId="{D8F619AE-9F91-E6C5-1685-FE4E9A0F231B}"/>
          </ac:spMkLst>
        </pc:spChg>
        <pc:spChg chg="mod">
          <ac:chgData name="Yossy Made Yulian" userId="238af46a17e978c5" providerId="LiveId" clId="{88D8D3DD-C267-4B40-B29F-0FDAEE27DE23}" dt="2022-07-18T07:46:43.727" v="1832"/>
          <ac:spMkLst>
            <pc:docMk/>
            <pc:sldMk cId="21483801" sldId="267"/>
            <ac:spMk id="79" creationId="{BBC8B5CB-9CE7-5D70-B976-D594BE16F367}"/>
          </ac:spMkLst>
        </pc:spChg>
        <pc:spChg chg="mod">
          <ac:chgData name="Yossy Made Yulian" userId="238af46a17e978c5" providerId="LiveId" clId="{88D8D3DD-C267-4B40-B29F-0FDAEE27DE23}" dt="2022-07-18T07:46:43.727" v="1832"/>
          <ac:spMkLst>
            <pc:docMk/>
            <pc:sldMk cId="21483801" sldId="267"/>
            <ac:spMk id="80" creationId="{B04637E8-D6DD-161E-1FBD-AD6E4BA11450}"/>
          </ac:spMkLst>
        </pc:spChg>
        <pc:spChg chg="mod">
          <ac:chgData name="Yossy Made Yulian" userId="238af46a17e978c5" providerId="LiveId" clId="{88D8D3DD-C267-4B40-B29F-0FDAEE27DE23}" dt="2022-07-18T07:46:43.727" v="1832"/>
          <ac:spMkLst>
            <pc:docMk/>
            <pc:sldMk cId="21483801" sldId="267"/>
            <ac:spMk id="81" creationId="{56101D9F-F8A4-59F7-2761-3FE94DB53C57}"/>
          </ac:spMkLst>
        </pc:spChg>
        <pc:spChg chg="add mod">
          <ac:chgData name="Yossy Made Yulian" userId="238af46a17e978c5" providerId="LiveId" clId="{88D8D3DD-C267-4B40-B29F-0FDAEE27DE23}" dt="2022-07-18T07:46:43.727" v="1832"/>
          <ac:spMkLst>
            <pc:docMk/>
            <pc:sldMk cId="21483801" sldId="267"/>
            <ac:spMk id="82" creationId="{C3E1FB2E-614C-9C8A-B452-8640786791B6}"/>
          </ac:spMkLst>
        </pc:spChg>
        <pc:grpChg chg="del">
          <ac:chgData name="Yossy Made Yulian" userId="238af46a17e978c5" providerId="LiveId" clId="{88D8D3DD-C267-4B40-B29F-0FDAEE27DE23}" dt="2022-07-18T07:46:29.419" v="1831" actId="478"/>
          <ac:grpSpMkLst>
            <pc:docMk/>
            <pc:sldMk cId="21483801" sldId="267"/>
            <ac:grpSpMk id="2" creationId="{B709C15B-0936-442D-BFE9-82B4ECE7FC69}"/>
          </ac:grpSpMkLst>
        </pc:grpChg>
        <pc:grpChg chg="add mod">
          <ac:chgData name="Yossy Made Yulian" userId="238af46a17e978c5" providerId="LiveId" clId="{88D8D3DD-C267-4B40-B29F-0FDAEE27DE23}" dt="2022-07-18T07:43:04.395" v="1768" actId="164"/>
          <ac:grpSpMkLst>
            <pc:docMk/>
            <pc:sldMk cId="21483801" sldId="267"/>
            <ac:grpSpMk id="10" creationId="{58A46B30-614B-561D-5088-C09515EBC0AC}"/>
          </ac:grpSpMkLst>
        </pc:grpChg>
        <pc:grpChg chg="add mod">
          <ac:chgData name="Yossy Made Yulian" userId="238af46a17e978c5" providerId="LiveId" clId="{88D8D3DD-C267-4B40-B29F-0FDAEE27DE23}" dt="2022-07-18T07:46:26.856" v="1830" actId="1076"/>
          <ac:grpSpMkLst>
            <pc:docMk/>
            <pc:sldMk cId="21483801" sldId="267"/>
            <ac:grpSpMk id="12" creationId="{B53D4CBC-F193-8954-FB98-B868DD2E0930}"/>
          </ac:grpSpMkLst>
        </pc:grpChg>
        <pc:grpChg chg="mod">
          <ac:chgData name="Yossy Made Yulian" userId="238af46a17e978c5" providerId="LiveId" clId="{88D8D3DD-C267-4B40-B29F-0FDAEE27DE23}" dt="2022-07-18T07:42:59.254" v="1767" actId="1076"/>
          <ac:grpSpMkLst>
            <pc:docMk/>
            <pc:sldMk cId="21483801" sldId="267"/>
            <ac:grpSpMk id="14" creationId="{9121D362-3390-4340-8A53-FD073E8364D4}"/>
          </ac:grpSpMkLst>
        </pc:grpChg>
        <pc:grpChg chg="add mod">
          <ac:chgData name="Yossy Made Yulian" userId="238af46a17e978c5" providerId="LiveId" clId="{88D8D3DD-C267-4B40-B29F-0FDAEE27DE23}" dt="2022-07-18T07:43:07.049" v="1770" actId="164"/>
          <ac:grpSpMkLst>
            <pc:docMk/>
            <pc:sldMk cId="21483801" sldId="267"/>
            <ac:grpSpMk id="15" creationId="{DA7C37DC-F2C9-3A6E-F5A1-FA884DC6EFAE}"/>
          </ac:grpSpMkLst>
        </pc:grpChg>
        <pc:grpChg chg="mod">
          <ac:chgData name="Yossy Made Yulian" userId="238af46a17e978c5" providerId="LiveId" clId="{88D8D3DD-C267-4B40-B29F-0FDAEE27DE23}" dt="2022-07-18T07:46:23.264" v="1828" actId="12789"/>
          <ac:grpSpMkLst>
            <pc:docMk/>
            <pc:sldMk cId="21483801" sldId="267"/>
            <ac:grpSpMk id="20" creationId="{E602CE50-6A22-48A5-BA3E-3A326EA2F193}"/>
          </ac:grpSpMkLst>
        </pc:grpChg>
        <pc:grpChg chg="mod">
          <ac:chgData name="Yossy Made Yulian" userId="238af46a17e978c5" providerId="LiveId" clId="{88D8D3DD-C267-4B40-B29F-0FDAEE27DE23}" dt="2022-07-18T07:46:23.264" v="1828" actId="12789"/>
          <ac:grpSpMkLst>
            <pc:docMk/>
            <pc:sldMk cId="21483801" sldId="267"/>
            <ac:grpSpMk id="32" creationId="{3BA9B6BD-52D9-4A20-869D-D21EE11E122B}"/>
          </ac:grpSpMkLst>
        </pc:grpChg>
        <pc:grpChg chg="del mod">
          <ac:chgData name="Yossy Made Yulian" userId="238af46a17e978c5" providerId="LiveId" clId="{88D8D3DD-C267-4B40-B29F-0FDAEE27DE23}" dt="2022-07-18T07:44:05.622" v="1776" actId="27803"/>
          <ac:grpSpMkLst>
            <pc:docMk/>
            <pc:sldMk cId="21483801" sldId="267"/>
            <ac:grpSpMk id="35" creationId="{1454DA6F-58C2-349F-FEE6-6D0A8CFF2334}"/>
          </ac:grpSpMkLst>
        </pc:grpChg>
        <pc:grpChg chg="mod">
          <ac:chgData name="Yossy Made Yulian" userId="238af46a17e978c5" providerId="LiveId" clId="{88D8D3DD-C267-4B40-B29F-0FDAEE27DE23}" dt="2022-07-18T07:46:23.264" v="1828" actId="12789"/>
          <ac:grpSpMkLst>
            <pc:docMk/>
            <pc:sldMk cId="21483801" sldId="267"/>
            <ac:grpSpMk id="39" creationId="{9AEA1395-DF88-4C9A-B463-034A7B1E3A71}"/>
          </ac:grpSpMkLst>
        </pc:grpChg>
        <pc:grpChg chg="add mod">
          <ac:chgData name="Yossy Made Yulian" userId="238af46a17e978c5" providerId="LiveId" clId="{88D8D3DD-C267-4B40-B29F-0FDAEE27DE23}" dt="2022-07-18T07:46:09.594" v="1819" actId="207"/>
          <ac:grpSpMkLst>
            <pc:docMk/>
            <pc:sldMk cId="21483801" sldId="267"/>
            <ac:grpSpMk id="46" creationId="{4674E290-AC0D-3AC9-CFC2-02152069DA2D}"/>
          </ac:grpSpMkLst>
        </pc:grpChg>
        <pc:grpChg chg="del mod">
          <ac:chgData name="Yossy Made Yulian" userId="238af46a17e978c5" providerId="LiveId" clId="{88D8D3DD-C267-4B40-B29F-0FDAEE27DE23}" dt="2022-07-18T07:44:09.060" v="1779" actId="27803"/>
          <ac:grpSpMkLst>
            <pc:docMk/>
            <pc:sldMk cId="21483801" sldId="267"/>
            <ac:grpSpMk id="47" creationId="{3C4E1B3F-1B30-D496-147D-82A08821CD9B}"/>
          </ac:grpSpMkLst>
        </pc:grpChg>
        <pc:grpChg chg="add mod">
          <ac:chgData name="Yossy Made Yulian" userId="238af46a17e978c5" providerId="LiveId" clId="{88D8D3DD-C267-4B40-B29F-0FDAEE27DE23}" dt="2022-07-18T07:46:09.594" v="1819" actId="207"/>
          <ac:grpSpMkLst>
            <pc:docMk/>
            <pc:sldMk cId="21483801" sldId="267"/>
            <ac:grpSpMk id="54" creationId="{5CEBACF1-596F-8891-A540-DEB46584395E}"/>
          </ac:grpSpMkLst>
        </pc:grpChg>
        <pc:grpChg chg="del mod">
          <ac:chgData name="Yossy Made Yulian" userId="238af46a17e978c5" providerId="LiveId" clId="{88D8D3DD-C267-4B40-B29F-0FDAEE27DE23}" dt="2022-07-18T07:44:11.670" v="1781" actId="27803"/>
          <ac:grpSpMkLst>
            <pc:docMk/>
            <pc:sldMk cId="21483801" sldId="267"/>
            <ac:grpSpMk id="57" creationId="{056134D2-3456-F036-B5AE-AAC85092A10F}"/>
          </ac:grpSpMkLst>
        </pc:grpChg>
        <pc:grpChg chg="add del mod">
          <ac:chgData name="Yossy Made Yulian" userId="238af46a17e978c5" providerId="LiveId" clId="{88D8D3DD-C267-4B40-B29F-0FDAEE27DE23}" dt="2022-07-18T07:44:20.605" v="1787" actId="478"/>
          <ac:grpSpMkLst>
            <pc:docMk/>
            <pc:sldMk cId="21483801" sldId="267"/>
            <ac:grpSpMk id="60" creationId="{324F7934-AFFA-F4F1-BB03-730E3C8EB29F}"/>
          </ac:grpSpMkLst>
        </pc:grpChg>
        <pc:grpChg chg="del mod">
          <ac:chgData name="Yossy Made Yulian" userId="238af46a17e978c5" providerId="LiveId" clId="{88D8D3DD-C267-4B40-B29F-0FDAEE27DE23}" dt="2022-07-18T07:44:18.252" v="1785" actId="27803"/>
          <ac:grpSpMkLst>
            <pc:docMk/>
            <pc:sldMk cId="21483801" sldId="267"/>
            <ac:grpSpMk id="61" creationId="{90A61611-CC21-1348-642F-80358E6B5AA2}"/>
          </ac:grpSpMkLst>
        </pc:grpChg>
        <pc:grpChg chg="add mod">
          <ac:chgData name="Yossy Made Yulian" userId="238af46a17e978c5" providerId="LiveId" clId="{88D8D3DD-C267-4B40-B29F-0FDAEE27DE23}" dt="2022-07-18T07:46:09.594" v="1819" actId="207"/>
          <ac:grpSpMkLst>
            <pc:docMk/>
            <pc:sldMk cId="21483801" sldId="267"/>
            <ac:grpSpMk id="70" creationId="{D2E73BE9-091B-0730-765F-89C0E77FF7DF}"/>
          </ac:grpSpMkLst>
        </pc:grpChg>
        <pc:grpChg chg="add mod">
          <ac:chgData name="Yossy Made Yulian" userId="238af46a17e978c5" providerId="LiveId" clId="{88D8D3DD-C267-4B40-B29F-0FDAEE27DE23}" dt="2022-07-18T07:46:43.727" v="1832"/>
          <ac:grpSpMkLst>
            <pc:docMk/>
            <pc:sldMk cId="21483801" sldId="267"/>
            <ac:grpSpMk id="76" creationId="{1BD3EC2D-8A8E-09B0-0325-1DA8D5C24B86}"/>
          </ac:grpSpMkLst>
        </pc:grpChg>
        <pc:picChg chg="add del mod">
          <ac:chgData name="Yossy Made Yulian" userId="238af46a17e978c5" providerId="LiveId" clId="{88D8D3DD-C267-4B40-B29F-0FDAEE27DE23}" dt="2022-07-18T07:44:11.670" v="1781" actId="27803"/>
          <ac:picMkLst>
            <pc:docMk/>
            <pc:sldMk cId="21483801" sldId="267"/>
            <ac:picMk id="24" creationId="{65DF469A-E601-F424-0AD8-B5BE7BDE1192}"/>
          </ac:picMkLst>
        </pc:picChg>
        <pc:picChg chg="add del mod">
          <ac:chgData name="Yossy Made Yulian" userId="238af46a17e978c5" providerId="LiveId" clId="{88D8D3DD-C267-4B40-B29F-0FDAEE27DE23}" dt="2022-07-18T07:44:09.060" v="1779" actId="27803"/>
          <ac:picMkLst>
            <pc:docMk/>
            <pc:sldMk cId="21483801" sldId="267"/>
            <ac:picMk id="27" creationId="{07A90949-5C73-43A9-94C1-FECE4D819ADC}"/>
          </ac:picMkLst>
        </pc:picChg>
        <pc:picChg chg="add del mod">
          <ac:chgData name="Yossy Made Yulian" userId="238af46a17e978c5" providerId="LiveId" clId="{88D8D3DD-C267-4B40-B29F-0FDAEE27DE23}" dt="2022-07-18T07:44:05.622" v="1776" actId="27803"/>
          <ac:picMkLst>
            <pc:docMk/>
            <pc:sldMk cId="21483801" sldId="267"/>
            <ac:picMk id="29" creationId="{B306F6E3-C6FD-1254-31BC-71D44F2C24D0}"/>
          </ac:picMkLst>
        </pc:picChg>
        <pc:picChg chg="del">
          <ac:chgData name="Yossy Made Yulian" userId="238af46a17e978c5" providerId="LiveId" clId="{88D8D3DD-C267-4B40-B29F-0FDAEE27DE23}" dt="2022-07-18T07:44:18.252" v="1785" actId="27803"/>
          <ac:picMkLst>
            <pc:docMk/>
            <pc:sldMk cId="21483801" sldId="267"/>
            <ac:picMk id="50" creationId="{3D4B7437-4B90-49A9-AC14-80618886A91C}"/>
          </ac:picMkLst>
        </pc:picChg>
        <pc:picChg chg="del">
          <ac:chgData name="Yossy Made Yulian" userId="238af46a17e978c5" providerId="LiveId" clId="{88D8D3DD-C267-4B40-B29F-0FDAEE27DE23}" dt="2022-07-18T07:44:15.135" v="1783" actId="478"/>
          <ac:picMkLst>
            <pc:docMk/>
            <pc:sldMk cId="21483801" sldId="267"/>
            <ac:picMk id="51" creationId="{8EF836FC-1A55-46B6-A5F6-3D4EFE505B4D}"/>
          </ac:picMkLst>
        </pc:picChg>
        <pc:picChg chg="del">
          <ac:chgData name="Yossy Made Yulian" userId="238af46a17e978c5" providerId="LiveId" clId="{88D8D3DD-C267-4B40-B29F-0FDAEE27DE23}" dt="2022-07-18T07:44:15.770" v="1784" actId="478"/>
          <ac:picMkLst>
            <pc:docMk/>
            <pc:sldMk cId="21483801" sldId="267"/>
            <ac:picMk id="52" creationId="{5D34D8C6-1B4E-45C3-882E-009CCEA235B7}"/>
          </ac:picMkLst>
        </pc:picChg>
        <pc:picChg chg="mod">
          <ac:chgData name="Yossy Made Yulian" userId="238af46a17e978c5" providerId="LiveId" clId="{88D8D3DD-C267-4B40-B29F-0FDAEE27DE23}" dt="2022-07-18T07:45:06.856" v="1801" actId="1076"/>
          <ac:picMkLst>
            <pc:docMk/>
            <pc:sldMk cId="21483801" sldId="267"/>
            <ac:picMk id="71" creationId="{5FB4CD64-CD00-45EE-B4F6-B0EF2EAF5409}"/>
          </ac:picMkLst>
        </pc:picChg>
        <pc:cxnChg chg="mod">
          <ac:chgData name="Yossy Made Yulian" userId="238af46a17e978c5" providerId="LiveId" clId="{88D8D3DD-C267-4B40-B29F-0FDAEE27DE23}" dt="2022-07-18T07:43:04.395" v="1768" actId="164"/>
          <ac:cxnSpMkLst>
            <pc:docMk/>
            <pc:sldMk cId="21483801" sldId="267"/>
            <ac:cxnSpMk id="26" creationId="{B6381131-9BC3-43A4-B98A-FA1551B732C6}"/>
          </ac:cxnSpMkLst>
        </pc:cxnChg>
        <pc:cxnChg chg="mod">
          <ac:chgData name="Yossy Made Yulian" userId="238af46a17e978c5" providerId="LiveId" clId="{88D8D3DD-C267-4B40-B29F-0FDAEE27DE23}" dt="2022-07-18T07:43:05.817" v="1769" actId="164"/>
          <ac:cxnSpMkLst>
            <pc:docMk/>
            <pc:sldMk cId="21483801" sldId="267"/>
            <ac:cxnSpMk id="55" creationId="{B658B076-CEEC-43C6-939D-E5A76CCC55D2}"/>
          </ac:cxnSpMkLst>
        </pc:cxnChg>
        <pc:cxnChg chg="mod">
          <ac:chgData name="Yossy Made Yulian" userId="238af46a17e978c5" providerId="LiveId" clId="{88D8D3DD-C267-4B40-B29F-0FDAEE27DE23}" dt="2022-07-18T07:43:07.049" v="1770" actId="164"/>
          <ac:cxnSpMkLst>
            <pc:docMk/>
            <pc:sldMk cId="21483801" sldId="267"/>
            <ac:cxnSpMk id="56" creationId="{ADA89E4B-BCB7-4E87-AFA0-1B2BCC50335A}"/>
          </ac:cxnSpMkLst>
        </pc:cxnChg>
        <pc:cxnChg chg="mod">
          <ac:chgData name="Yossy Made Yulian" userId="238af46a17e978c5" providerId="LiveId" clId="{88D8D3DD-C267-4B40-B29F-0FDAEE27DE23}" dt="2022-07-18T07:43:04.395" v="1768" actId="164"/>
          <ac:cxnSpMkLst>
            <pc:docMk/>
            <pc:sldMk cId="21483801" sldId="267"/>
            <ac:cxnSpMk id="63" creationId="{75DCED91-BCC2-4B8A-8B15-C9D2CCCBCCD2}"/>
          </ac:cxnSpMkLst>
        </pc:cxnChg>
        <pc:cxnChg chg="mod">
          <ac:chgData name="Yossy Made Yulian" userId="238af46a17e978c5" providerId="LiveId" clId="{88D8D3DD-C267-4B40-B29F-0FDAEE27DE23}" dt="2022-07-18T07:43:05.817" v="1769" actId="164"/>
          <ac:cxnSpMkLst>
            <pc:docMk/>
            <pc:sldMk cId="21483801" sldId="267"/>
            <ac:cxnSpMk id="66" creationId="{573386DE-4CA4-49D4-B147-F9387EA88CD9}"/>
          </ac:cxnSpMkLst>
        </pc:cxnChg>
        <pc:cxnChg chg="mod">
          <ac:chgData name="Yossy Made Yulian" userId="238af46a17e978c5" providerId="LiveId" clId="{88D8D3DD-C267-4B40-B29F-0FDAEE27DE23}" dt="2022-07-18T07:43:07.049" v="1770" actId="164"/>
          <ac:cxnSpMkLst>
            <pc:docMk/>
            <pc:sldMk cId="21483801" sldId="267"/>
            <ac:cxnSpMk id="67" creationId="{1C9BC4D7-6A16-40D1-8852-A2E116A1B985}"/>
          </ac:cxnSpMkLst>
        </pc:cxnChg>
      </pc:sldChg>
      <pc:sldChg chg="addSp delSp modSp mod">
        <pc:chgData name="Yossy Made Yulian" userId="238af46a17e978c5" providerId="LiveId" clId="{88D8D3DD-C267-4B40-B29F-0FDAEE27DE23}" dt="2022-07-18T07:48:27.036" v="1861" actId="12789"/>
        <pc:sldMkLst>
          <pc:docMk/>
          <pc:sldMk cId="4195360225" sldId="268"/>
        </pc:sldMkLst>
        <pc:spChg chg="del mod">
          <ac:chgData name="Yossy Made Yulian" userId="238af46a17e978c5" providerId="LiveId" clId="{88D8D3DD-C267-4B40-B29F-0FDAEE27DE23}" dt="2022-07-18T07:46:55.280" v="1836" actId="478"/>
          <ac:spMkLst>
            <pc:docMk/>
            <pc:sldMk cId="4195360225" sldId="268"/>
            <ac:spMk id="11" creationId="{5646D6E2-5619-4CCF-BFE5-23F56C08631C}"/>
          </ac:spMkLst>
        </pc:spChg>
        <pc:spChg chg="mod">
          <ac:chgData name="Yossy Made Yulian" userId="238af46a17e978c5" providerId="LiveId" clId="{88D8D3DD-C267-4B40-B29F-0FDAEE27DE23}" dt="2022-07-18T07:48:23.243" v="1859" actId="207"/>
          <ac:spMkLst>
            <pc:docMk/>
            <pc:sldMk cId="4195360225" sldId="268"/>
            <ac:spMk id="16" creationId="{8B08EFFF-97C8-4F4F-695F-9C1B1CEC39CD}"/>
          </ac:spMkLst>
        </pc:spChg>
        <pc:spChg chg="mod">
          <ac:chgData name="Yossy Made Yulian" userId="238af46a17e978c5" providerId="LiveId" clId="{88D8D3DD-C267-4B40-B29F-0FDAEE27DE23}" dt="2022-07-18T07:47:30.813" v="1845" actId="1076"/>
          <ac:spMkLst>
            <pc:docMk/>
            <pc:sldMk cId="4195360225" sldId="268"/>
            <ac:spMk id="17" creationId="{68B69CCB-5C9F-4103-8EEB-B68F6B9471DD}"/>
          </ac:spMkLst>
        </pc:spChg>
        <pc:spChg chg="mod">
          <ac:chgData name="Yossy Made Yulian" userId="238af46a17e978c5" providerId="LiveId" clId="{88D8D3DD-C267-4B40-B29F-0FDAEE27DE23}" dt="2022-07-18T07:48:23.243" v="1859" actId="207"/>
          <ac:spMkLst>
            <pc:docMk/>
            <pc:sldMk cId="4195360225" sldId="268"/>
            <ac:spMk id="19" creationId="{AED2C5E1-C9C8-8ACE-D648-DCC6FC91CA22}"/>
          </ac:spMkLst>
        </pc:spChg>
        <pc:spChg chg="mod">
          <ac:chgData name="Yossy Made Yulian" userId="238af46a17e978c5" providerId="LiveId" clId="{88D8D3DD-C267-4B40-B29F-0FDAEE27DE23}" dt="2022-07-18T07:47:23.481" v="1842" actId="14100"/>
          <ac:spMkLst>
            <pc:docMk/>
            <pc:sldMk cId="4195360225" sldId="268"/>
            <ac:spMk id="22" creationId="{78C02315-218C-4086-BABD-23092DF34F25}"/>
          </ac:spMkLst>
        </pc:spChg>
        <pc:spChg chg="mod">
          <ac:chgData name="Yossy Made Yulian" userId="238af46a17e978c5" providerId="LiveId" clId="{88D8D3DD-C267-4B40-B29F-0FDAEE27DE23}" dt="2022-07-18T07:47:26.935" v="1843" actId="207"/>
          <ac:spMkLst>
            <pc:docMk/>
            <pc:sldMk cId="4195360225" sldId="268"/>
            <ac:spMk id="23" creationId="{1D9DEFC9-CC74-4860-A882-6AB99A5C2B85}"/>
          </ac:spMkLst>
        </pc:spChg>
        <pc:spChg chg="mod">
          <ac:chgData name="Yossy Made Yulian" userId="238af46a17e978c5" providerId="LiveId" clId="{88D8D3DD-C267-4B40-B29F-0FDAEE27DE23}" dt="2022-07-18T07:47:23.481" v="1842" actId="14100"/>
          <ac:spMkLst>
            <pc:docMk/>
            <pc:sldMk cId="4195360225" sldId="268"/>
            <ac:spMk id="24" creationId="{4609047C-DCEF-4103-A43C-314CFBE4694A}"/>
          </ac:spMkLst>
        </pc:spChg>
        <pc:spChg chg="mod">
          <ac:chgData name="Yossy Made Yulian" userId="238af46a17e978c5" providerId="LiveId" clId="{88D8D3DD-C267-4B40-B29F-0FDAEE27DE23}" dt="2022-07-18T07:47:26.935" v="1843" actId="207"/>
          <ac:spMkLst>
            <pc:docMk/>
            <pc:sldMk cId="4195360225" sldId="268"/>
            <ac:spMk id="25" creationId="{B5D7C9A2-62FD-4768-9C00-7D40590DAEA7}"/>
          </ac:spMkLst>
        </pc:spChg>
        <pc:spChg chg="mod topLvl">
          <ac:chgData name="Yossy Made Yulian" userId="238af46a17e978c5" providerId="LiveId" clId="{88D8D3DD-C267-4B40-B29F-0FDAEE27DE23}" dt="2022-07-18T07:47:39.905" v="1850" actId="164"/>
          <ac:spMkLst>
            <pc:docMk/>
            <pc:sldMk cId="4195360225" sldId="268"/>
            <ac:spMk id="27" creationId="{49AC736C-EF03-4683-AA61-1135B6CFFCD3}"/>
          </ac:spMkLst>
        </pc:spChg>
        <pc:spChg chg="mod">
          <ac:chgData name="Yossy Made Yulian" userId="238af46a17e978c5" providerId="LiveId" clId="{88D8D3DD-C267-4B40-B29F-0FDAEE27DE23}" dt="2022-07-18T07:47:16.497" v="1840"/>
          <ac:spMkLst>
            <pc:docMk/>
            <pc:sldMk cId="4195360225" sldId="268"/>
            <ac:spMk id="28" creationId="{CFC2ECAF-807F-8AAF-EFD4-14DF056C77C1}"/>
          </ac:spMkLst>
        </pc:spChg>
        <pc:spChg chg="mod">
          <ac:chgData name="Yossy Made Yulian" userId="238af46a17e978c5" providerId="LiveId" clId="{88D8D3DD-C267-4B40-B29F-0FDAEE27DE23}" dt="2022-07-18T07:47:16.497" v="1840"/>
          <ac:spMkLst>
            <pc:docMk/>
            <pc:sldMk cId="4195360225" sldId="268"/>
            <ac:spMk id="29" creationId="{D9D0983C-54FC-9C29-AB92-FABD59A55A59}"/>
          </ac:spMkLst>
        </pc:spChg>
        <pc:spChg chg="mod">
          <ac:chgData name="Yossy Made Yulian" userId="238af46a17e978c5" providerId="LiveId" clId="{88D8D3DD-C267-4B40-B29F-0FDAEE27DE23}" dt="2022-07-18T07:47:16.497" v="1840"/>
          <ac:spMkLst>
            <pc:docMk/>
            <pc:sldMk cId="4195360225" sldId="268"/>
            <ac:spMk id="30" creationId="{5F89034B-1E4F-2A3F-7778-62145592D2CC}"/>
          </ac:spMkLst>
        </pc:spChg>
        <pc:spChg chg="mod">
          <ac:chgData name="Yossy Made Yulian" userId="238af46a17e978c5" providerId="LiveId" clId="{88D8D3DD-C267-4B40-B29F-0FDAEE27DE23}" dt="2022-07-18T07:47:16.497" v="1840"/>
          <ac:spMkLst>
            <pc:docMk/>
            <pc:sldMk cId="4195360225" sldId="268"/>
            <ac:spMk id="31" creationId="{6AFADF4E-ABD6-25F9-D547-39F845F5ACA7}"/>
          </ac:spMkLst>
        </pc:spChg>
        <pc:spChg chg="mod">
          <ac:chgData name="Yossy Made Yulian" userId="238af46a17e978c5" providerId="LiveId" clId="{88D8D3DD-C267-4B40-B29F-0FDAEE27DE23}" dt="2022-07-18T07:47:16.497" v="1840"/>
          <ac:spMkLst>
            <pc:docMk/>
            <pc:sldMk cId="4195360225" sldId="268"/>
            <ac:spMk id="33" creationId="{35ED6A99-F26D-BE2A-8F86-7E076FB889B3}"/>
          </ac:spMkLst>
        </pc:spChg>
        <pc:spChg chg="add mod">
          <ac:chgData name="Yossy Made Yulian" userId="238af46a17e978c5" providerId="LiveId" clId="{88D8D3DD-C267-4B40-B29F-0FDAEE27DE23}" dt="2022-07-18T07:47:16.497" v="1840"/>
          <ac:spMkLst>
            <pc:docMk/>
            <pc:sldMk cId="4195360225" sldId="268"/>
            <ac:spMk id="35" creationId="{92559CC9-13CC-EEDA-2245-A072A4D90C59}"/>
          </ac:spMkLst>
        </pc:spChg>
        <pc:spChg chg="mod">
          <ac:chgData name="Yossy Made Yulian" userId="238af46a17e978c5" providerId="LiveId" clId="{88D8D3DD-C267-4B40-B29F-0FDAEE27DE23}" dt="2022-07-18T07:48:23.243" v="1859" actId="207"/>
          <ac:spMkLst>
            <pc:docMk/>
            <pc:sldMk cId="4195360225" sldId="268"/>
            <ac:spMk id="36" creationId="{115E18D2-56ED-587C-FAEB-47E4D951211B}"/>
          </ac:spMkLst>
        </pc:spChg>
        <pc:spChg chg="mod">
          <ac:chgData name="Yossy Made Yulian" userId="238af46a17e978c5" providerId="LiveId" clId="{88D8D3DD-C267-4B40-B29F-0FDAEE27DE23}" dt="2022-07-18T07:48:23.243" v="1859" actId="207"/>
          <ac:spMkLst>
            <pc:docMk/>
            <pc:sldMk cId="4195360225" sldId="268"/>
            <ac:spMk id="37" creationId="{B4D67D69-8A74-E219-98FC-F4B393C576F5}"/>
          </ac:spMkLst>
        </pc:spChg>
        <pc:spChg chg="mod">
          <ac:chgData name="Yossy Made Yulian" userId="238af46a17e978c5" providerId="LiveId" clId="{88D8D3DD-C267-4B40-B29F-0FDAEE27DE23}" dt="2022-07-18T07:48:23.243" v="1859" actId="207"/>
          <ac:spMkLst>
            <pc:docMk/>
            <pc:sldMk cId="4195360225" sldId="268"/>
            <ac:spMk id="38" creationId="{854814E5-F7DA-B291-186C-26AC4CF4475C}"/>
          </ac:spMkLst>
        </pc:spChg>
        <pc:spChg chg="mod">
          <ac:chgData name="Yossy Made Yulian" userId="238af46a17e978c5" providerId="LiveId" clId="{88D8D3DD-C267-4B40-B29F-0FDAEE27DE23}" dt="2022-07-18T07:47:39.905" v="1850" actId="164"/>
          <ac:spMkLst>
            <pc:docMk/>
            <pc:sldMk cId="4195360225" sldId="268"/>
            <ac:spMk id="42" creationId="{C95CC6FF-3765-4AD3-B9B9-353175A06076}"/>
          </ac:spMkLst>
        </pc:spChg>
        <pc:grpChg chg="add del">
          <ac:chgData name="Yossy Made Yulian" userId="238af46a17e978c5" providerId="LiveId" clId="{88D8D3DD-C267-4B40-B29F-0FDAEE27DE23}" dt="2022-07-18T07:47:01.175" v="1839" actId="478"/>
          <ac:grpSpMkLst>
            <pc:docMk/>
            <pc:sldMk cId="4195360225" sldId="268"/>
            <ac:grpSpMk id="2" creationId="{667B2F5A-0BFC-4D66-AD74-D0E109B0E87C}"/>
          </ac:grpSpMkLst>
        </pc:grpChg>
        <pc:grpChg chg="add mod">
          <ac:chgData name="Yossy Made Yulian" userId="238af46a17e978c5" providerId="LiveId" clId="{88D8D3DD-C267-4B40-B29F-0FDAEE27DE23}" dt="2022-07-18T07:48:27.036" v="1861" actId="12789"/>
          <ac:grpSpMkLst>
            <pc:docMk/>
            <pc:sldMk cId="4195360225" sldId="268"/>
            <ac:grpSpMk id="10" creationId="{5AA4F7C4-7743-8D1B-1B96-0D45DE813D0F}"/>
          </ac:grpSpMkLst>
        </pc:grpChg>
        <pc:grpChg chg="del mod">
          <ac:chgData name="Yossy Made Yulian" userId="238af46a17e978c5" providerId="LiveId" clId="{88D8D3DD-C267-4B40-B29F-0FDAEE27DE23}" dt="2022-07-18T07:47:36.904" v="1848" actId="165"/>
          <ac:grpSpMkLst>
            <pc:docMk/>
            <pc:sldMk cId="4195360225" sldId="268"/>
            <ac:grpSpMk id="14" creationId="{B22E469D-AE74-48B5-890F-96368B542BF3}"/>
          </ac:grpSpMkLst>
        </pc:grpChg>
        <pc:grpChg chg="del mod">
          <ac:chgData name="Yossy Made Yulian" userId="238af46a17e978c5" providerId="LiveId" clId="{88D8D3DD-C267-4B40-B29F-0FDAEE27DE23}" dt="2022-07-18T07:48:14.198" v="1854" actId="27803"/>
          <ac:grpSpMkLst>
            <pc:docMk/>
            <pc:sldMk cId="4195360225" sldId="268"/>
            <ac:grpSpMk id="15" creationId="{CAC54382-EA49-2802-9A8A-FC682CADC4B3}"/>
          </ac:grpSpMkLst>
        </pc:grpChg>
        <pc:grpChg chg="mod">
          <ac:chgData name="Yossy Made Yulian" userId="238af46a17e978c5" providerId="LiveId" clId="{88D8D3DD-C267-4B40-B29F-0FDAEE27DE23}" dt="2022-07-18T07:47:29.265" v="1844" actId="1076"/>
          <ac:grpSpMkLst>
            <pc:docMk/>
            <pc:sldMk cId="4195360225" sldId="268"/>
            <ac:grpSpMk id="18" creationId="{BC6C943D-4F20-4F9C-918E-5AA8D0FA6BDB}"/>
          </ac:grpSpMkLst>
        </pc:grpChg>
        <pc:grpChg chg="add mod">
          <ac:chgData name="Yossy Made Yulian" userId="238af46a17e978c5" providerId="LiveId" clId="{88D8D3DD-C267-4B40-B29F-0FDAEE27DE23}" dt="2022-07-18T07:47:16.497" v="1840"/>
          <ac:grpSpMkLst>
            <pc:docMk/>
            <pc:sldMk cId="4195360225" sldId="268"/>
            <ac:grpSpMk id="26" creationId="{53B6CDF3-AC66-A2CE-F126-DE2AAFFDD6AA}"/>
          </ac:grpSpMkLst>
        </pc:grpChg>
        <pc:grpChg chg="add mod">
          <ac:chgData name="Yossy Made Yulian" userId="238af46a17e978c5" providerId="LiveId" clId="{88D8D3DD-C267-4B40-B29F-0FDAEE27DE23}" dt="2022-07-18T07:48:27.036" v="1861" actId="12789"/>
          <ac:grpSpMkLst>
            <pc:docMk/>
            <pc:sldMk cId="4195360225" sldId="268"/>
            <ac:grpSpMk id="39" creationId="{FB147E20-6371-CA9D-D868-590693968FA7}"/>
          </ac:grpSpMkLst>
        </pc:grpChg>
        <pc:picChg chg="add del mod">
          <ac:chgData name="Yossy Made Yulian" userId="238af46a17e978c5" providerId="LiveId" clId="{88D8D3DD-C267-4B40-B29F-0FDAEE27DE23}" dt="2022-07-18T07:48:14.198" v="1854" actId="27803"/>
          <ac:picMkLst>
            <pc:docMk/>
            <pc:sldMk cId="4195360225" sldId="268"/>
            <ac:picMk id="13" creationId="{BD27A686-11E5-1057-CE31-A7B0F84C8E1D}"/>
          </ac:picMkLst>
        </pc:picChg>
        <pc:picChg chg="del mod topLvl">
          <ac:chgData name="Yossy Made Yulian" userId="238af46a17e978c5" providerId="LiveId" clId="{88D8D3DD-C267-4B40-B29F-0FDAEE27DE23}" dt="2022-07-18T07:47:38.424" v="1849" actId="478"/>
          <ac:picMkLst>
            <pc:docMk/>
            <pc:sldMk cId="4195360225" sldId="268"/>
            <ac:picMk id="34" creationId="{D846FCC9-55FD-4E56-BBC6-40D7E49D0022}"/>
          </ac:picMkLst>
        </pc:picChg>
      </pc:sldChg>
      <pc:sldChg chg="addSp delSp modSp mod">
        <pc:chgData name="Yossy Made Yulian" userId="238af46a17e978c5" providerId="LiveId" clId="{88D8D3DD-C267-4B40-B29F-0FDAEE27DE23}" dt="2022-07-18T07:50:05.950" v="1883" actId="478"/>
        <pc:sldMkLst>
          <pc:docMk/>
          <pc:sldMk cId="3679186128" sldId="269"/>
        </pc:sldMkLst>
        <pc:spChg chg="del mod">
          <ac:chgData name="Yossy Made Yulian" userId="238af46a17e978c5" providerId="LiveId" clId="{88D8D3DD-C267-4B40-B29F-0FDAEE27DE23}" dt="2022-07-18T07:48:38.323" v="1864" actId="21"/>
          <ac:spMkLst>
            <pc:docMk/>
            <pc:sldMk cId="3679186128" sldId="269"/>
            <ac:spMk id="10" creationId="{AC3DEF6A-3267-4B5C-8375-8FA1F6FB830C}"/>
          </ac:spMkLst>
        </pc:spChg>
        <pc:spChg chg="del">
          <ac:chgData name="Yossy Made Yulian" userId="238af46a17e978c5" providerId="LiveId" clId="{88D8D3DD-C267-4B40-B29F-0FDAEE27DE23}" dt="2022-07-18T07:48:38.323" v="1864" actId="21"/>
          <ac:spMkLst>
            <pc:docMk/>
            <pc:sldMk cId="3679186128" sldId="269"/>
            <ac:spMk id="11" creationId="{AF655602-442D-430E-A09E-49533560586C}"/>
          </ac:spMkLst>
        </pc:spChg>
        <pc:spChg chg="mod">
          <ac:chgData name="Yossy Made Yulian" userId="238af46a17e978c5" providerId="LiveId" clId="{88D8D3DD-C267-4B40-B29F-0FDAEE27DE23}" dt="2022-07-18T07:49:47.301" v="1879" actId="12788"/>
          <ac:spMkLst>
            <pc:docMk/>
            <pc:sldMk cId="3679186128" sldId="269"/>
            <ac:spMk id="12" creationId="{EA8A3825-4798-4DAE-B66C-3171E3332BEB}"/>
          </ac:spMkLst>
        </pc:spChg>
        <pc:spChg chg="del">
          <ac:chgData name="Yossy Made Yulian" userId="238af46a17e978c5" providerId="LiveId" clId="{88D8D3DD-C267-4B40-B29F-0FDAEE27DE23}" dt="2022-07-18T07:49:53.897" v="1880" actId="21"/>
          <ac:spMkLst>
            <pc:docMk/>
            <pc:sldMk cId="3679186128" sldId="269"/>
            <ac:spMk id="19" creationId="{000B87BC-883D-4E6D-8186-078E76FEE9FE}"/>
          </ac:spMkLst>
        </pc:spChg>
        <pc:spChg chg="del">
          <ac:chgData name="Yossy Made Yulian" userId="238af46a17e978c5" providerId="LiveId" clId="{88D8D3DD-C267-4B40-B29F-0FDAEE27DE23}" dt="2022-07-18T07:49:53.897" v="1880" actId="21"/>
          <ac:spMkLst>
            <pc:docMk/>
            <pc:sldMk cId="3679186128" sldId="269"/>
            <ac:spMk id="21" creationId="{F53B3274-E6A4-4C13-9A2D-34BFDB8FC12D}"/>
          </ac:spMkLst>
        </pc:spChg>
        <pc:spChg chg="mod">
          <ac:chgData name="Yossy Made Yulian" userId="238af46a17e978c5" providerId="LiveId" clId="{88D8D3DD-C267-4B40-B29F-0FDAEE27DE23}" dt="2022-07-18T07:49:27.809" v="1872" actId="947"/>
          <ac:spMkLst>
            <pc:docMk/>
            <pc:sldMk cId="3679186128" sldId="269"/>
            <ac:spMk id="22" creationId="{932AD6B6-DABB-492F-9804-DFC1B59484BF}"/>
          </ac:spMkLst>
        </pc:spChg>
        <pc:spChg chg="mod">
          <ac:chgData name="Yossy Made Yulian" userId="238af46a17e978c5" providerId="LiveId" clId="{88D8D3DD-C267-4B40-B29F-0FDAEE27DE23}" dt="2022-07-18T07:49:34.098" v="1874" actId="403"/>
          <ac:spMkLst>
            <pc:docMk/>
            <pc:sldMk cId="3679186128" sldId="269"/>
            <ac:spMk id="23" creationId="{5B915346-B3BA-413A-BC53-D71F8499C207}"/>
          </ac:spMkLst>
        </pc:spChg>
        <pc:spChg chg="mod">
          <ac:chgData name="Yossy Made Yulian" userId="238af46a17e978c5" providerId="LiveId" clId="{88D8D3DD-C267-4B40-B29F-0FDAEE27DE23}" dt="2022-07-18T07:49:27.809" v="1872" actId="947"/>
          <ac:spMkLst>
            <pc:docMk/>
            <pc:sldMk cId="3679186128" sldId="269"/>
            <ac:spMk id="35" creationId="{8F750F84-5949-4C9E-9782-1FF506293B9D}"/>
          </ac:spMkLst>
        </pc:spChg>
        <pc:spChg chg="mod">
          <ac:chgData name="Yossy Made Yulian" userId="238af46a17e978c5" providerId="LiveId" clId="{88D8D3DD-C267-4B40-B29F-0FDAEE27DE23}" dt="2022-07-18T07:49:34.098" v="1874" actId="403"/>
          <ac:spMkLst>
            <pc:docMk/>
            <pc:sldMk cId="3679186128" sldId="269"/>
            <ac:spMk id="36" creationId="{B051B845-56BF-4C28-8AD8-8E71F8253488}"/>
          </ac:spMkLst>
        </pc:spChg>
        <pc:spChg chg="mod">
          <ac:chgData name="Yossy Made Yulian" userId="238af46a17e978c5" providerId="LiveId" clId="{88D8D3DD-C267-4B40-B29F-0FDAEE27DE23}" dt="2022-07-18T07:49:27.809" v="1872" actId="947"/>
          <ac:spMkLst>
            <pc:docMk/>
            <pc:sldMk cId="3679186128" sldId="269"/>
            <ac:spMk id="41" creationId="{F2B8D844-9A03-4694-946E-AD5CA6E7ACCC}"/>
          </ac:spMkLst>
        </pc:spChg>
        <pc:spChg chg="mod">
          <ac:chgData name="Yossy Made Yulian" userId="238af46a17e978c5" providerId="LiveId" clId="{88D8D3DD-C267-4B40-B29F-0FDAEE27DE23}" dt="2022-07-18T07:49:34.098" v="1874" actId="403"/>
          <ac:spMkLst>
            <pc:docMk/>
            <pc:sldMk cId="3679186128" sldId="269"/>
            <ac:spMk id="42" creationId="{CC3128FD-9D02-4110-B5A8-579FEE8ADCA2}"/>
          </ac:spMkLst>
        </pc:spChg>
        <pc:spChg chg="del">
          <ac:chgData name="Yossy Made Yulian" userId="238af46a17e978c5" providerId="LiveId" clId="{88D8D3DD-C267-4B40-B29F-0FDAEE27DE23}" dt="2022-07-18T07:48:47.854" v="1867" actId="21"/>
          <ac:spMkLst>
            <pc:docMk/>
            <pc:sldMk cId="3679186128" sldId="269"/>
            <ac:spMk id="47" creationId="{CE9222D2-ED94-4681-A241-12BA323A8592}"/>
          </ac:spMkLst>
        </pc:spChg>
        <pc:spChg chg="del">
          <ac:chgData name="Yossy Made Yulian" userId="238af46a17e978c5" providerId="LiveId" clId="{88D8D3DD-C267-4B40-B29F-0FDAEE27DE23}" dt="2022-07-18T07:48:47.854" v="1867" actId="21"/>
          <ac:spMkLst>
            <pc:docMk/>
            <pc:sldMk cId="3679186128" sldId="269"/>
            <ac:spMk id="48" creationId="{57E42BDF-7873-43AC-9D58-8D2191339580}"/>
          </ac:spMkLst>
        </pc:spChg>
        <pc:spChg chg="del">
          <ac:chgData name="Yossy Made Yulian" userId="238af46a17e978c5" providerId="LiveId" clId="{88D8D3DD-C267-4B40-B29F-0FDAEE27DE23}" dt="2022-07-18T07:48:47.854" v="1867" actId="21"/>
          <ac:spMkLst>
            <pc:docMk/>
            <pc:sldMk cId="3679186128" sldId="269"/>
            <ac:spMk id="49" creationId="{41E08E93-A251-4A82-9B16-1711BB0D31B5}"/>
          </ac:spMkLst>
        </pc:spChg>
        <pc:spChg chg="mod">
          <ac:chgData name="Yossy Made Yulian" userId="238af46a17e978c5" providerId="LiveId" clId="{88D8D3DD-C267-4B40-B29F-0FDAEE27DE23}" dt="2022-07-18T07:49:07.140" v="1871"/>
          <ac:spMkLst>
            <pc:docMk/>
            <pc:sldMk cId="3679186128" sldId="269"/>
            <ac:spMk id="60" creationId="{33BB19B8-6694-7FA4-4F61-2ACD77DB617F}"/>
          </ac:spMkLst>
        </pc:spChg>
        <pc:spChg chg="mod">
          <ac:chgData name="Yossy Made Yulian" userId="238af46a17e978c5" providerId="LiveId" clId="{88D8D3DD-C267-4B40-B29F-0FDAEE27DE23}" dt="2022-07-18T07:49:07.140" v="1871"/>
          <ac:spMkLst>
            <pc:docMk/>
            <pc:sldMk cId="3679186128" sldId="269"/>
            <ac:spMk id="61" creationId="{DA39BA1D-8D36-F529-ED46-34590068A969}"/>
          </ac:spMkLst>
        </pc:spChg>
        <pc:spChg chg="mod">
          <ac:chgData name="Yossy Made Yulian" userId="238af46a17e978c5" providerId="LiveId" clId="{88D8D3DD-C267-4B40-B29F-0FDAEE27DE23}" dt="2022-07-18T07:49:07.140" v="1871"/>
          <ac:spMkLst>
            <pc:docMk/>
            <pc:sldMk cId="3679186128" sldId="269"/>
            <ac:spMk id="62" creationId="{C24B8529-6DA6-AAC5-BF97-29DED4E3BF17}"/>
          </ac:spMkLst>
        </pc:spChg>
        <pc:spChg chg="mod">
          <ac:chgData name="Yossy Made Yulian" userId="238af46a17e978c5" providerId="LiveId" clId="{88D8D3DD-C267-4B40-B29F-0FDAEE27DE23}" dt="2022-07-18T07:49:07.140" v="1871"/>
          <ac:spMkLst>
            <pc:docMk/>
            <pc:sldMk cId="3679186128" sldId="269"/>
            <ac:spMk id="64" creationId="{603B5AB8-C978-0761-926E-001CD39DB211}"/>
          </ac:spMkLst>
        </pc:spChg>
        <pc:spChg chg="mod">
          <ac:chgData name="Yossy Made Yulian" userId="238af46a17e978c5" providerId="LiveId" clId="{88D8D3DD-C267-4B40-B29F-0FDAEE27DE23}" dt="2022-07-18T07:49:07.140" v="1871"/>
          <ac:spMkLst>
            <pc:docMk/>
            <pc:sldMk cId="3679186128" sldId="269"/>
            <ac:spMk id="65" creationId="{7C4152B8-24A1-D714-713C-505464BDE3A4}"/>
          </ac:spMkLst>
        </pc:spChg>
        <pc:spChg chg="add mod">
          <ac:chgData name="Yossy Made Yulian" userId="238af46a17e978c5" providerId="LiveId" clId="{88D8D3DD-C267-4B40-B29F-0FDAEE27DE23}" dt="2022-07-18T07:49:07.140" v="1871"/>
          <ac:spMkLst>
            <pc:docMk/>
            <pc:sldMk cId="3679186128" sldId="269"/>
            <ac:spMk id="66" creationId="{07290EE7-7517-9CF1-486C-0DA73D9B5E45}"/>
          </ac:spMkLst>
        </pc:spChg>
        <pc:grpChg chg="del">
          <ac:chgData name="Yossy Made Yulian" userId="238af46a17e978c5" providerId="LiveId" clId="{88D8D3DD-C267-4B40-B29F-0FDAEE27DE23}" dt="2022-07-18T07:48:57.329" v="1870" actId="478"/>
          <ac:grpSpMkLst>
            <pc:docMk/>
            <pc:sldMk cId="3679186128" sldId="269"/>
            <ac:grpSpMk id="2" creationId="{5CD4C28B-5505-47B8-960D-63A85D9ADFDC}"/>
          </ac:grpSpMkLst>
        </pc:grpChg>
        <pc:grpChg chg="mod">
          <ac:chgData name="Yossy Made Yulian" userId="238af46a17e978c5" providerId="LiveId" clId="{88D8D3DD-C267-4B40-B29F-0FDAEE27DE23}" dt="2022-07-18T07:49:41.968" v="1876" actId="1076"/>
          <ac:grpSpMkLst>
            <pc:docMk/>
            <pc:sldMk cId="3679186128" sldId="269"/>
            <ac:grpSpMk id="37" creationId="{E252B380-74EA-439B-8623-E49C670543F3}"/>
          </ac:grpSpMkLst>
        </pc:grpChg>
        <pc:grpChg chg="add del">
          <ac:chgData name="Yossy Made Yulian" userId="238af46a17e978c5" providerId="LiveId" clId="{88D8D3DD-C267-4B40-B29F-0FDAEE27DE23}" dt="2022-07-18T07:50:05.950" v="1883" actId="478"/>
          <ac:grpSpMkLst>
            <pc:docMk/>
            <pc:sldMk cId="3679186128" sldId="269"/>
            <ac:grpSpMk id="53" creationId="{E5CCF1C4-B428-484E-85B4-025CE17EE858}"/>
          </ac:grpSpMkLst>
        </pc:grpChg>
        <pc:grpChg chg="add mod">
          <ac:chgData name="Yossy Made Yulian" userId="238af46a17e978c5" providerId="LiveId" clId="{88D8D3DD-C267-4B40-B29F-0FDAEE27DE23}" dt="2022-07-18T07:49:07.140" v="1871"/>
          <ac:grpSpMkLst>
            <pc:docMk/>
            <pc:sldMk cId="3679186128" sldId="269"/>
            <ac:grpSpMk id="59" creationId="{17AE0757-1BD7-AB5C-2C96-FB55A1F6709E}"/>
          </ac:grpSpMkLst>
        </pc:grpChg>
        <pc:cxnChg chg="del">
          <ac:chgData name="Yossy Made Yulian" userId="238af46a17e978c5" providerId="LiveId" clId="{88D8D3DD-C267-4B40-B29F-0FDAEE27DE23}" dt="2022-07-18T07:49:53.897" v="1880" actId="21"/>
          <ac:cxnSpMkLst>
            <pc:docMk/>
            <pc:sldMk cId="3679186128" sldId="269"/>
            <ac:cxnSpMk id="72" creationId="{6AB9288F-9C48-45D3-8DFF-161F367B3151}"/>
          </ac:cxnSpMkLst>
        </pc:cxnChg>
        <pc:cxnChg chg="del">
          <ac:chgData name="Yossy Made Yulian" userId="238af46a17e978c5" providerId="LiveId" clId="{88D8D3DD-C267-4B40-B29F-0FDAEE27DE23}" dt="2022-07-18T07:49:53.897" v="1880" actId="21"/>
          <ac:cxnSpMkLst>
            <pc:docMk/>
            <pc:sldMk cId="3679186128" sldId="269"/>
            <ac:cxnSpMk id="74" creationId="{D01259D0-CAF2-490C-9186-8A4A68AA4872}"/>
          </ac:cxnSpMkLst>
        </pc:cxnChg>
      </pc:sldChg>
      <pc:sldChg chg="addSp delSp modSp mod">
        <pc:chgData name="Yossy Made Yulian" userId="238af46a17e978c5" providerId="LiveId" clId="{88D8D3DD-C267-4B40-B29F-0FDAEE27DE23}" dt="2022-07-18T07:53:53.545" v="1932" actId="120"/>
        <pc:sldMkLst>
          <pc:docMk/>
          <pc:sldMk cId="1300487704" sldId="270"/>
        </pc:sldMkLst>
        <pc:spChg chg="del mod">
          <ac:chgData name="Yossy Made Yulian" userId="238af46a17e978c5" providerId="LiveId" clId="{88D8D3DD-C267-4B40-B29F-0FDAEE27DE23}" dt="2022-07-18T07:50:15.092" v="1886" actId="478"/>
          <ac:spMkLst>
            <pc:docMk/>
            <pc:sldMk cId="1300487704" sldId="270"/>
            <ac:spMk id="28" creationId="{BE010100-8C25-4AB1-873F-F0B76A46ED8B}"/>
          </ac:spMkLst>
        </pc:spChg>
        <pc:spChg chg="mod">
          <ac:chgData name="Yossy Made Yulian" userId="238af46a17e978c5" providerId="LiveId" clId="{88D8D3DD-C267-4B40-B29F-0FDAEE27DE23}" dt="2022-07-18T07:52:48.987" v="1913" actId="14100"/>
          <ac:spMkLst>
            <pc:docMk/>
            <pc:sldMk cId="1300487704" sldId="270"/>
            <ac:spMk id="37" creationId="{75F97633-A939-4295-B515-84E71748F75D}"/>
          </ac:spMkLst>
        </pc:spChg>
        <pc:spChg chg="mod">
          <ac:chgData name="Yossy Made Yulian" userId="238af46a17e978c5" providerId="LiveId" clId="{88D8D3DD-C267-4B40-B29F-0FDAEE27DE23}" dt="2022-07-18T07:52:48.987" v="1913" actId="14100"/>
          <ac:spMkLst>
            <pc:docMk/>
            <pc:sldMk cId="1300487704" sldId="270"/>
            <ac:spMk id="38" creationId="{57785BAC-0551-4599-8899-F5AB6CB2FC1F}"/>
          </ac:spMkLst>
        </pc:spChg>
        <pc:spChg chg="mod">
          <ac:chgData name="Yossy Made Yulian" userId="238af46a17e978c5" providerId="LiveId" clId="{88D8D3DD-C267-4B40-B29F-0FDAEE27DE23}" dt="2022-07-18T07:52:48.987" v="1913" actId="14100"/>
          <ac:spMkLst>
            <pc:docMk/>
            <pc:sldMk cId="1300487704" sldId="270"/>
            <ac:spMk id="39" creationId="{5C850F5C-331B-4542-A40C-0B01A9C02176}"/>
          </ac:spMkLst>
        </pc:spChg>
        <pc:spChg chg="mod">
          <ac:chgData name="Yossy Made Yulian" userId="238af46a17e978c5" providerId="LiveId" clId="{88D8D3DD-C267-4B40-B29F-0FDAEE27DE23}" dt="2022-07-18T07:50:57.018" v="1895" actId="947"/>
          <ac:spMkLst>
            <pc:docMk/>
            <pc:sldMk cId="1300487704" sldId="270"/>
            <ac:spMk id="47" creationId="{4385F983-4DEB-48B3-9CEB-EE7B1D3E520F}"/>
          </ac:spMkLst>
        </pc:spChg>
        <pc:spChg chg="mod">
          <ac:chgData name="Yossy Made Yulian" userId="238af46a17e978c5" providerId="LiveId" clId="{88D8D3DD-C267-4B40-B29F-0FDAEE27DE23}" dt="2022-07-18T07:50:48.334" v="1894" actId="207"/>
          <ac:spMkLst>
            <pc:docMk/>
            <pc:sldMk cId="1300487704" sldId="270"/>
            <ac:spMk id="48" creationId="{C8BDE629-6180-4726-87C4-6B2397784D63}"/>
          </ac:spMkLst>
        </pc:spChg>
        <pc:spChg chg="mod">
          <ac:chgData name="Yossy Made Yulian" userId="238af46a17e978c5" providerId="LiveId" clId="{88D8D3DD-C267-4B40-B29F-0FDAEE27DE23}" dt="2022-07-18T07:50:35.823" v="1889"/>
          <ac:spMkLst>
            <pc:docMk/>
            <pc:sldMk cId="1300487704" sldId="270"/>
            <ac:spMk id="58" creationId="{2096BDF3-0D19-C87D-A745-9F74CBD43CCD}"/>
          </ac:spMkLst>
        </pc:spChg>
        <pc:spChg chg="mod">
          <ac:chgData name="Yossy Made Yulian" userId="238af46a17e978c5" providerId="LiveId" clId="{88D8D3DD-C267-4B40-B29F-0FDAEE27DE23}" dt="2022-07-18T07:50:35.823" v="1889"/>
          <ac:spMkLst>
            <pc:docMk/>
            <pc:sldMk cId="1300487704" sldId="270"/>
            <ac:spMk id="59" creationId="{53FF6D58-3E5F-5C41-04E1-142E42E85635}"/>
          </ac:spMkLst>
        </pc:spChg>
        <pc:spChg chg="mod">
          <ac:chgData name="Yossy Made Yulian" userId="238af46a17e978c5" providerId="LiveId" clId="{88D8D3DD-C267-4B40-B29F-0FDAEE27DE23}" dt="2022-07-18T07:53:30.777" v="1925" actId="1076"/>
          <ac:spMkLst>
            <pc:docMk/>
            <pc:sldMk cId="1300487704" sldId="270"/>
            <ac:spMk id="66" creationId="{C9130E78-CCE3-44C9-A4B5-0F82EF34AF54}"/>
          </ac:spMkLst>
        </pc:spChg>
        <pc:spChg chg="mod">
          <ac:chgData name="Yossy Made Yulian" userId="238af46a17e978c5" providerId="LiveId" clId="{88D8D3DD-C267-4B40-B29F-0FDAEE27DE23}" dt="2022-07-18T07:50:57.018" v="1895" actId="947"/>
          <ac:spMkLst>
            <pc:docMk/>
            <pc:sldMk cId="1300487704" sldId="270"/>
            <ac:spMk id="67" creationId="{C53DB5C6-D696-4C5E-BDA1-78F231ABA660}"/>
          </ac:spMkLst>
        </pc:spChg>
        <pc:spChg chg="mod">
          <ac:chgData name="Yossy Made Yulian" userId="238af46a17e978c5" providerId="LiveId" clId="{88D8D3DD-C267-4B40-B29F-0FDAEE27DE23}" dt="2022-07-18T07:50:48.334" v="1894" actId="207"/>
          <ac:spMkLst>
            <pc:docMk/>
            <pc:sldMk cId="1300487704" sldId="270"/>
            <ac:spMk id="68" creationId="{602C2F05-4324-4F92-951F-558DC2A9C9C9}"/>
          </ac:spMkLst>
        </pc:spChg>
        <pc:spChg chg="mod">
          <ac:chgData name="Yossy Made Yulian" userId="238af46a17e978c5" providerId="LiveId" clId="{88D8D3DD-C267-4B40-B29F-0FDAEE27DE23}" dt="2022-07-18T07:50:57.018" v="1895" actId="947"/>
          <ac:spMkLst>
            <pc:docMk/>
            <pc:sldMk cId="1300487704" sldId="270"/>
            <ac:spMk id="75" creationId="{7F287BD3-794A-4979-852A-26ED4E3C0DA3}"/>
          </ac:spMkLst>
        </pc:spChg>
        <pc:spChg chg="mod">
          <ac:chgData name="Yossy Made Yulian" userId="238af46a17e978c5" providerId="LiveId" clId="{88D8D3DD-C267-4B40-B29F-0FDAEE27DE23}" dt="2022-07-18T07:50:48.334" v="1894" actId="207"/>
          <ac:spMkLst>
            <pc:docMk/>
            <pc:sldMk cId="1300487704" sldId="270"/>
            <ac:spMk id="76" creationId="{D4C58773-9F90-4669-B16E-BA61D2644AA2}"/>
          </ac:spMkLst>
        </pc:spChg>
        <pc:spChg chg="mod">
          <ac:chgData name="Yossy Made Yulian" userId="238af46a17e978c5" providerId="LiveId" clId="{88D8D3DD-C267-4B40-B29F-0FDAEE27DE23}" dt="2022-07-18T07:50:35.823" v="1889"/>
          <ac:spMkLst>
            <pc:docMk/>
            <pc:sldMk cId="1300487704" sldId="270"/>
            <ac:spMk id="83" creationId="{7A17BA73-276E-CD73-894E-74209A9860A4}"/>
          </ac:spMkLst>
        </pc:spChg>
        <pc:spChg chg="mod">
          <ac:chgData name="Yossy Made Yulian" userId="238af46a17e978c5" providerId="LiveId" clId="{88D8D3DD-C267-4B40-B29F-0FDAEE27DE23}" dt="2022-07-18T07:50:35.823" v="1889"/>
          <ac:spMkLst>
            <pc:docMk/>
            <pc:sldMk cId="1300487704" sldId="270"/>
            <ac:spMk id="84" creationId="{8ADE44B7-883A-C047-260E-ACCD7795B09D}"/>
          </ac:spMkLst>
        </pc:spChg>
        <pc:spChg chg="mod">
          <ac:chgData name="Yossy Made Yulian" userId="238af46a17e978c5" providerId="LiveId" clId="{88D8D3DD-C267-4B40-B29F-0FDAEE27DE23}" dt="2022-07-18T07:50:35.823" v="1889"/>
          <ac:spMkLst>
            <pc:docMk/>
            <pc:sldMk cId="1300487704" sldId="270"/>
            <ac:spMk id="85" creationId="{8ACD0B7A-778A-64C5-2096-0B0FCA65DC92}"/>
          </ac:spMkLst>
        </pc:spChg>
        <pc:spChg chg="add mod">
          <ac:chgData name="Yossy Made Yulian" userId="238af46a17e978c5" providerId="LiveId" clId="{88D8D3DD-C267-4B40-B29F-0FDAEE27DE23}" dt="2022-07-18T07:53:53.545" v="1932" actId="120"/>
          <ac:spMkLst>
            <pc:docMk/>
            <pc:sldMk cId="1300487704" sldId="270"/>
            <ac:spMk id="86" creationId="{7EFBE559-ECF1-B06D-9DE5-E804A8779AC8}"/>
          </ac:spMkLst>
        </pc:spChg>
        <pc:spChg chg="mod">
          <ac:chgData name="Yossy Made Yulian" userId="238af46a17e978c5" providerId="LiveId" clId="{88D8D3DD-C267-4B40-B29F-0FDAEE27DE23}" dt="2022-07-18T07:52:37.446" v="1910" actId="1076"/>
          <ac:spMkLst>
            <pc:docMk/>
            <pc:sldMk cId="1300487704" sldId="270"/>
            <ac:spMk id="110" creationId="{9D870ED1-2635-4D74-A5A4-3E76AF9EF50F}"/>
          </ac:spMkLst>
        </pc:spChg>
        <pc:spChg chg="mod">
          <ac:chgData name="Yossy Made Yulian" userId="238af46a17e978c5" providerId="LiveId" clId="{88D8D3DD-C267-4B40-B29F-0FDAEE27DE23}" dt="2022-07-18T07:52:37.446" v="1910" actId="1076"/>
          <ac:spMkLst>
            <pc:docMk/>
            <pc:sldMk cId="1300487704" sldId="270"/>
            <ac:spMk id="111" creationId="{471CF017-4357-403A-8090-36752AD26BE0}"/>
          </ac:spMkLst>
        </pc:spChg>
        <pc:spChg chg="mod">
          <ac:chgData name="Yossy Made Yulian" userId="238af46a17e978c5" providerId="LiveId" clId="{88D8D3DD-C267-4B40-B29F-0FDAEE27DE23}" dt="2022-07-18T07:52:37.446" v="1910" actId="1076"/>
          <ac:spMkLst>
            <pc:docMk/>
            <pc:sldMk cId="1300487704" sldId="270"/>
            <ac:spMk id="112" creationId="{E0F96E34-99EB-4A03-8EE9-20DDBB1E7ABB}"/>
          </ac:spMkLst>
        </pc:spChg>
        <pc:spChg chg="mod ord">
          <ac:chgData name="Yossy Made Yulian" userId="238af46a17e978c5" providerId="LiveId" clId="{88D8D3DD-C267-4B40-B29F-0FDAEE27DE23}" dt="2022-07-18T07:53:51.452" v="1931" actId="14100"/>
          <ac:spMkLst>
            <pc:docMk/>
            <pc:sldMk cId="1300487704" sldId="270"/>
            <ac:spMk id="118" creationId="{7AC194D1-058F-4D77-9166-2E3491916AD9}"/>
          </ac:spMkLst>
        </pc:spChg>
        <pc:spChg chg="mod">
          <ac:chgData name="Yossy Made Yulian" userId="238af46a17e978c5" providerId="LiveId" clId="{88D8D3DD-C267-4B40-B29F-0FDAEE27DE23}" dt="2022-07-18T07:52:57.290" v="1915" actId="207"/>
          <ac:spMkLst>
            <pc:docMk/>
            <pc:sldMk cId="1300487704" sldId="270"/>
            <ac:spMk id="136" creationId="{6E78973D-062D-48A1-A266-A90C50F82D8E}"/>
          </ac:spMkLst>
        </pc:spChg>
        <pc:spChg chg="mod">
          <ac:chgData name="Yossy Made Yulian" userId="238af46a17e978c5" providerId="LiveId" clId="{88D8D3DD-C267-4B40-B29F-0FDAEE27DE23}" dt="2022-07-18T07:50:57.018" v="1895" actId="947"/>
          <ac:spMkLst>
            <pc:docMk/>
            <pc:sldMk cId="1300487704" sldId="270"/>
            <ac:spMk id="137" creationId="{6688CDB2-20F0-4E5F-AB15-B9FFB154322E}"/>
          </ac:spMkLst>
        </pc:spChg>
        <pc:spChg chg="mod">
          <ac:chgData name="Yossy Made Yulian" userId="238af46a17e978c5" providerId="LiveId" clId="{88D8D3DD-C267-4B40-B29F-0FDAEE27DE23}" dt="2022-07-18T07:50:48.334" v="1894" actId="207"/>
          <ac:spMkLst>
            <pc:docMk/>
            <pc:sldMk cId="1300487704" sldId="270"/>
            <ac:spMk id="138" creationId="{CEE4C5DE-989E-4BC8-99F9-E1562476DF97}"/>
          </ac:spMkLst>
        </pc:spChg>
        <pc:spChg chg="mod">
          <ac:chgData name="Yossy Made Yulian" userId="238af46a17e978c5" providerId="LiveId" clId="{88D8D3DD-C267-4B40-B29F-0FDAEE27DE23}" dt="2022-07-18T07:53:09.307" v="1918" actId="207"/>
          <ac:spMkLst>
            <pc:docMk/>
            <pc:sldMk cId="1300487704" sldId="270"/>
            <ac:spMk id="146" creationId="{398566D1-B3DA-4C72-BF05-11728D05B577}"/>
          </ac:spMkLst>
        </pc:spChg>
        <pc:grpChg chg="del">
          <ac:chgData name="Yossy Made Yulian" userId="238af46a17e978c5" providerId="LiveId" clId="{88D8D3DD-C267-4B40-B29F-0FDAEE27DE23}" dt="2022-07-18T07:50:29.568" v="1888" actId="478"/>
          <ac:grpSpMkLst>
            <pc:docMk/>
            <pc:sldMk cId="1300487704" sldId="270"/>
            <ac:grpSpMk id="2" creationId="{48B494D4-F102-4B69-8305-A6C5BEAA3651}"/>
          </ac:grpSpMkLst>
        </pc:grpChg>
        <pc:grpChg chg="add mod">
          <ac:chgData name="Yossy Made Yulian" userId="238af46a17e978c5" providerId="LiveId" clId="{88D8D3DD-C267-4B40-B29F-0FDAEE27DE23}" dt="2022-07-18T07:50:35.823" v="1889"/>
          <ac:grpSpMkLst>
            <pc:docMk/>
            <pc:sldMk cId="1300487704" sldId="270"/>
            <ac:grpSpMk id="57" creationId="{38053725-62A9-55BE-7AE0-04D07B36C1E8}"/>
          </ac:grpSpMkLst>
        </pc:grpChg>
        <pc:picChg chg="mod">
          <ac:chgData name="Yossy Made Yulian" userId="238af46a17e978c5" providerId="LiveId" clId="{88D8D3DD-C267-4B40-B29F-0FDAEE27DE23}" dt="2022-07-18T07:51:20.127" v="1902" actId="554"/>
          <ac:picMkLst>
            <pc:docMk/>
            <pc:sldMk cId="1300487704" sldId="270"/>
            <ac:picMk id="157" creationId="{A39C15C0-46FE-414A-9A56-0C24EC3FC4CE}"/>
          </ac:picMkLst>
        </pc:picChg>
      </pc:sldChg>
      <pc:sldChg chg="addSp delSp modSp mod">
        <pc:chgData name="Yossy Made Yulian" userId="238af46a17e978c5" providerId="LiveId" clId="{88D8D3DD-C267-4B40-B29F-0FDAEE27DE23}" dt="2022-07-18T07:58:08.536" v="2006" actId="1076"/>
        <pc:sldMkLst>
          <pc:docMk/>
          <pc:sldMk cId="1956009563" sldId="271"/>
        </pc:sldMkLst>
        <pc:spChg chg="del mod">
          <ac:chgData name="Yossy Made Yulian" userId="238af46a17e978c5" providerId="LiveId" clId="{88D8D3DD-C267-4B40-B29F-0FDAEE27DE23}" dt="2022-07-18T07:54:34.103" v="1940" actId="478"/>
          <ac:spMkLst>
            <pc:docMk/>
            <pc:sldMk cId="1956009563" sldId="271"/>
            <ac:spMk id="2" creationId="{14E007DE-7949-4402-9D74-35B12F687B11}"/>
          </ac:spMkLst>
        </pc:spChg>
        <pc:spChg chg="mod">
          <ac:chgData name="Yossy Made Yulian" userId="238af46a17e978c5" providerId="LiveId" clId="{88D8D3DD-C267-4B40-B29F-0FDAEE27DE23}" dt="2022-07-18T07:58:08.536" v="2006" actId="1076"/>
          <ac:spMkLst>
            <pc:docMk/>
            <pc:sldMk cId="1956009563" sldId="271"/>
            <ac:spMk id="3" creationId="{BA3B8568-D583-4B93-9571-A9C460E66028}"/>
          </ac:spMkLst>
        </pc:spChg>
        <pc:spChg chg="mod">
          <ac:chgData name="Yossy Made Yulian" userId="238af46a17e978c5" providerId="LiveId" clId="{88D8D3DD-C267-4B40-B29F-0FDAEE27DE23}" dt="2022-07-18T07:58:08.536" v="2006" actId="1076"/>
          <ac:spMkLst>
            <pc:docMk/>
            <pc:sldMk cId="1956009563" sldId="271"/>
            <ac:spMk id="16" creationId="{1A456AEE-FD38-4C3C-AFEF-4E825A47531A}"/>
          </ac:spMkLst>
        </pc:spChg>
        <pc:spChg chg="mod">
          <ac:chgData name="Yossy Made Yulian" userId="238af46a17e978c5" providerId="LiveId" clId="{88D8D3DD-C267-4B40-B29F-0FDAEE27DE23}" dt="2022-07-18T07:56:48.691" v="1976" actId="207"/>
          <ac:spMkLst>
            <pc:docMk/>
            <pc:sldMk cId="1956009563" sldId="271"/>
            <ac:spMk id="17" creationId="{29118F53-E6FF-4555-B75D-8099489C05E7}"/>
          </ac:spMkLst>
        </pc:spChg>
        <pc:spChg chg="mod">
          <ac:chgData name="Yossy Made Yulian" userId="238af46a17e978c5" providerId="LiveId" clId="{88D8D3DD-C267-4B40-B29F-0FDAEE27DE23}" dt="2022-07-18T07:54:27.167" v="1938" actId="12789"/>
          <ac:spMkLst>
            <pc:docMk/>
            <pc:sldMk cId="1956009563" sldId="271"/>
            <ac:spMk id="27" creationId="{82925F8D-3430-4643-BE6D-87E989C61596}"/>
          </ac:spMkLst>
        </pc:spChg>
        <pc:spChg chg="mod">
          <ac:chgData name="Yossy Made Yulian" userId="238af46a17e978c5" providerId="LiveId" clId="{88D8D3DD-C267-4B40-B29F-0FDAEE27DE23}" dt="2022-07-18T07:58:08.536" v="2006" actId="1076"/>
          <ac:spMkLst>
            <pc:docMk/>
            <pc:sldMk cId="1956009563" sldId="271"/>
            <ac:spMk id="34" creationId="{B702B13D-3777-4AFF-8C9B-FAFB329DDF24}"/>
          </ac:spMkLst>
        </pc:spChg>
        <pc:spChg chg="mod">
          <ac:chgData name="Yossy Made Yulian" userId="238af46a17e978c5" providerId="LiveId" clId="{88D8D3DD-C267-4B40-B29F-0FDAEE27DE23}" dt="2022-07-18T07:58:08.536" v="2006" actId="1076"/>
          <ac:spMkLst>
            <pc:docMk/>
            <pc:sldMk cId="1956009563" sldId="271"/>
            <ac:spMk id="35" creationId="{C2C52517-D67B-4C96-9107-D07D8B69CFC0}"/>
          </ac:spMkLst>
        </pc:spChg>
        <pc:spChg chg="mod">
          <ac:chgData name="Yossy Made Yulian" userId="238af46a17e978c5" providerId="LiveId" clId="{88D8D3DD-C267-4B40-B29F-0FDAEE27DE23}" dt="2022-07-18T07:58:08.536" v="2006" actId="1076"/>
          <ac:spMkLst>
            <pc:docMk/>
            <pc:sldMk cId="1956009563" sldId="271"/>
            <ac:spMk id="48" creationId="{4657F319-3893-4C42-AC7F-284E57818057}"/>
          </ac:spMkLst>
        </pc:spChg>
        <pc:spChg chg="mod">
          <ac:chgData name="Yossy Made Yulian" userId="238af46a17e978c5" providerId="LiveId" clId="{88D8D3DD-C267-4B40-B29F-0FDAEE27DE23}" dt="2022-07-18T07:58:08.536" v="2006" actId="1076"/>
          <ac:spMkLst>
            <pc:docMk/>
            <pc:sldMk cId="1956009563" sldId="271"/>
            <ac:spMk id="49" creationId="{132DEFD9-D120-4639-866B-7AA4B18859F8}"/>
          </ac:spMkLst>
        </pc:spChg>
        <pc:spChg chg="mod">
          <ac:chgData name="Yossy Made Yulian" userId="238af46a17e978c5" providerId="LiveId" clId="{88D8D3DD-C267-4B40-B29F-0FDAEE27DE23}" dt="2022-07-18T07:56:25.021" v="1969" actId="1076"/>
          <ac:spMkLst>
            <pc:docMk/>
            <pc:sldMk cId="1956009563" sldId="271"/>
            <ac:spMk id="51" creationId="{A9F47237-8060-466D-87D8-B26BA0E426A4}"/>
          </ac:spMkLst>
        </pc:spChg>
        <pc:spChg chg="mod">
          <ac:chgData name="Yossy Made Yulian" userId="238af46a17e978c5" providerId="LiveId" clId="{88D8D3DD-C267-4B40-B29F-0FDAEE27DE23}" dt="2022-07-18T07:55:21.611" v="1953"/>
          <ac:spMkLst>
            <pc:docMk/>
            <pc:sldMk cId="1956009563" sldId="271"/>
            <ac:spMk id="53" creationId="{6AB24D58-2AED-8BC7-C627-793AE22DFCFD}"/>
          </ac:spMkLst>
        </pc:spChg>
        <pc:spChg chg="mod">
          <ac:chgData name="Yossy Made Yulian" userId="238af46a17e978c5" providerId="LiveId" clId="{88D8D3DD-C267-4B40-B29F-0FDAEE27DE23}" dt="2022-07-18T07:55:21.611" v="1953"/>
          <ac:spMkLst>
            <pc:docMk/>
            <pc:sldMk cId="1956009563" sldId="271"/>
            <ac:spMk id="54" creationId="{E9084102-2133-CDC3-74C3-2962B22E3294}"/>
          </ac:spMkLst>
        </pc:spChg>
        <pc:spChg chg="mod">
          <ac:chgData name="Yossy Made Yulian" userId="238af46a17e978c5" providerId="LiveId" clId="{88D8D3DD-C267-4B40-B29F-0FDAEE27DE23}" dt="2022-07-18T07:55:21.611" v="1953"/>
          <ac:spMkLst>
            <pc:docMk/>
            <pc:sldMk cId="1956009563" sldId="271"/>
            <ac:spMk id="55" creationId="{F09D5612-61C0-C45F-3D0E-A3F43D834794}"/>
          </ac:spMkLst>
        </pc:spChg>
        <pc:spChg chg="mod">
          <ac:chgData name="Yossy Made Yulian" userId="238af46a17e978c5" providerId="LiveId" clId="{88D8D3DD-C267-4B40-B29F-0FDAEE27DE23}" dt="2022-07-18T07:55:21.611" v="1953"/>
          <ac:spMkLst>
            <pc:docMk/>
            <pc:sldMk cId="1956009563" sldId="271"/>
            <ac:spMk id="56" creationId="{09EEAC6A-DF0D-415F-84EA-51F1730A1E7D}"/>
          </ac:spMkLst>
        </pc:spChg>
        <pc:spChg chg="mod">
          <ac:chgData name="Yossy Made Yulian" userId="238af46a17e978c5" providerId="LiveId" clId="{88D8D3DD-C267-4B40-B29F-0FDAEE27DE23}" dt="2022-07-18T07:55:21.611" v="1953"/>
          <ac:spMkLst>
            <pc:docMk/>
            <pc:sldMk cId="1956009563" sldId="271"/>
            <ac:spMk id="57" creationId="{4E31A004-3E4D-556A-B2CD-DB31934241BE}"/>
          </ac:spMkLst>
        </pc:spChg>
        <pc:spChg chg="add mod">
          <ac:chgData name="Yossy Made Yulian" userId="238af46a17e978c5" providerId="LiveId" clId="{88D8D3DD-C267-4B40-B29F-0FDAEE27DE23}" dt="2022-07-18T07:55:21.611" v="1953"/>
          <ac:spMkLst>
            <pc:docMk/>
            <pc:sldMk cId="1956009563" sldId="271"/>
            <ac:spMk id="58" creationId="{3B23D627-48C7-2552-F0C4-46F18DD0E087}"/>
          </ac:spMkLst>
        </pc:spChg>
        <pc:spChg chg="mod">
          <ac:chgData name="Yossy Made Yulian" userId="238af46a17e978c5" providerId="LiveId" clId="{88D8D3DD-C267-4B40-B29F-0FDAEE27DE23}" dt="2022-07-18T07:58:08.536" v="2006" actId="1076"/>
          <ac:spMkLst>
            <pc:docMk/>
            <pc:sldMk cId="1956009563" sldId="271"/>
            <ac:spMk id="63" creationId="{33DFCFFF-AED5-42D2-85EF-36C54B129760}"/>
          </ac:spMkLst>
        </pc:spChg>
        <pc:spChg chg="mod">
          <ac:chgData name="Yossy Made Yulian" userId="238af46a17e978c5" providerId="LiveId" clId="{88D8D3DD-C267-4B40-B29F-0FDAEE27DE23}" dt="2022-07-18T07:58:08.536" v="2006" actId="1076"/>
          <ac:spMkLst>
            <pc:docMk/>
            <pc:sldMk cId="1956009563" sldId="271"/>
            <ac:spMk id="64" creationId="{EE3A59FD-B0F8-45E9-922D-9B7DC7073C8B}"/>
          </ac:spMkLst>
        </pc:spChg>
        <pc:spChg chg="mod">
          <ac:chgData name="Yossy Made Yulian" userId="238af46a17e978c5" providerId="LiveId" clId="{88D8D3DD-C267-4B40-B29F-0FDAEE27DE23}" dt="2022-07-18T07:57:53.067" v="2001" actId="207"/>
          <ac:spMkLst>
            <pc:docMk/>
            <pc:sldMk cId="1956009563" sldId="271"/>
            <ac:spMk id="72" creationId="{B5704131-B13D-4850-A3E6-035ABBDCDC2A}"/>
          </ac:spMkLst>
        </pc:spChg>
        <pc:spChg chg="mod">
          <ac:chgData name="Yossy Made Yulian" userId="238af46a17e978c5" providerId="LiveId" clId="{88D8D3DD-C267-4B40-B29F-0FDAEE27DE23}" dt="2022-07-18T07:57:59.209" v="2003" actId="12788"/>
          <ac:spMkLst>
            <pc:docMk/>
            <pc:sldMk cId="1956009563" sldId="271"/>
            <ac:spMk id="74" creationId="{A89A7761-395F-41CE-BDDA-67EDA11A8952}"/>
          </ac:spMkLst>
        </pc:spChg>
        <pc:spChg chg="mod">
          <ac:chgData name="Yossy Made Yulian" userId="238af46a17e978c5" providerId="LiveId" clId="{88D8D3DD-C267-4B40-B29F-0FDAEE27DE23}" dt="2022-07-18T07:57:59.209" v="2003" actId="12788"/>
          <ac:spMkLst>
            <pc:docMk/>
            <pc:sldMk cId="1956009563" sldId="271"/>
            <ac:spMk id="75" creationId="{0F839952-D43B-41A5-984E-8F384C363D19}"/>
          </ac:spMkLst>
        </pc:spChg>
        <pc:spChg chg="mod">
          <ac:chgData name="Yossy Made Yulian" userId="238af46a17e978c5" providerId="LiveId" clId="{88D8D3DD-C267-4B40-B29F-0FDAEE27DE23}" dt="2022-07-18T07:57:59.209" v="2003" actId="12788"/>
          <ac:spMkLst>
            <pc:docMk/>
            <pc:sldMk cId="1956009563" sldId="271"/>
            <ac:spMk id="76" creationId="{B5ADAC4B-904F-4791-92E5-F93DF441B5F1}"/>
          </ac:spMkLst>
        </pc:spChg>
        <pc:spChg chg="mod">
          <ac:chgData name="Yossy Made Yulian" userId="238af46a17e978c5" providerId="LiveId" clId="{88D8D3DD-C267-4B40-B29F-0FDAEE27DE23}" dt="2022-07-18T07:55:34.801" v="1956" actId="14100"/>
          <ac:spMkLst>
            <pc:docMk/>
            <pc:sldMk cId="1956009563" sldId="271"/>
            <ac:spMk id="78" creationId="{59B0264C-C9B9-407F-80FE-3A15C899758A}"/>
          </ac:spMkLst>
        </pc:spChg>
        <pc:grpChg chg="mod">
          <ac:chgData name="Yossy Made Yulian" userId="238af46a17e978c5" providerId="LiveId" clId="{88D8D3DD-C267-4B40-B29F-0FDAEE27DE23}" dt="2022-07-18T07:58:08.536" v="2006" actId="1076"/>
          <ac:grpSpMkLst>
            <pc:docMk/>
            <pc:sldMk cId="1956009563" sldId="271"/>
            <ac:grpSpMk id="4" creationId="{95C4F510-ECDB-4287-B5EA-C877C85DEB47}"/>
          </ac:grpSpMkLst>
        </pc:grpChg>
        <pc:grpChg chg="del">
          <ac:chgData name="Yossy Made Yulian" userId="238af46a17e978c5" providerId="LiveId" clId="{88D8D3DD-C267-4B40-B29F-0FDAEE27DE23}" dt="2022-07-18T07:55:17.587" v="1952" actId="478"/>
          <ac:grpSpMkLst>
            <pc:docMk/>
            <pc:sldMk cId="1956009563" sldId="271"/>
            <ac:grpSpMk id="8" creationId="{5D75A724-3061-4D71-B0AD-58AE084821A2}"/>
          </ac:grpSpMkLst>
        </pc:grpChg>
        <pc:grpChg chg="mod">
          <ac:chgData name="Yossy Made Yulian" userId="238af46a17e978c5" providerId="LiveId" clId="{88D8D3DD-C267-4B40-B29F-0FDAEE27DE23}" dt="2022-07-18T07:58:08.536" v="2006" actId="1076"/>
          <ac:grpSpMkLst>
            <pc:docMk/>
            <pc:sldMk cId="1956009563" sldId="271"/>
            <ac:grpSpMk id="22" creationId="{2514A7B8-ABE2-408A-9151-A2F60B5DAE92}"/>
          </ac:grpSpMkLst>
        </pc:grpChg>
        <pc:grpChg chg="add mod">
          <ac:chgData name="Yossy Made Yulian" userId="238af46a17e978c5" providerId="LiveId" clId="{88D8D3DD-C267-4B40-B29F-0FDAEE27DE23}" dt="2022-07-18T07:55:21.611" v="1953"/>
          <ac:grpSpMkLst>
            <pc:docMk/>
            <pc:sldMk cId="1956009563" sldId="271"/>
            <ac:grpSpMk id="52" creationId="{239FBF4F-8DEB-02EE-5DA4-5960D4747367}"/>
          </ac:grpSpMkLst>
        </pc:grpChg>
        <pc:grpChg chg="mod">
          <ac:chgData name="Yossy Made Yulian" userId="238af46a17e978c5" providerId="LiveId" clId="{88D8D3DD-C267-4B40-B29F-0FDAEE27DE23}" dt="2022-07-18T07:58:08.536" v="2006" actId="1076"/>
          <ac:grpSpMkLst>
            <pc:docMk/>
            <pc:sldMk cId="1956009563" sldId="271"/>
            <ac:grpSpMk id="80" creationId="{24156D72-1CA1-46EE-A8F3-6772B1B32217}"/>
          </ac:grpSpMkLst>
        </pc:grpChg>
        <pc:grpChg chg="mod">
          <ac:chgData name="Yossy Made Yulian" userId="238af46a17e978c5" providerId="LiveId" clId="{88D8D3DD-C267-4B40-B29F-0FDAEE27DE23}" dt="2022-07-18T07:58:08.536" v="2006" actId="1076"/>
          <ac:grpSpMkLst>
            <pc:docMk/>
            <pc:sldMk cId="1956009563" sldId="271"/>
            <ac:grpSpMk id="81" creationId="{4BA9A8C7-A796-4348-90BC-09BAA1BFA337}"/>
          </ac:grpSpMkLst>
        </pc:grpChg>
        <pc:grpChg chg="mod">
          <ac:chgData name="Yossy Made Yulian" userId="238af46a17e978c5" providerId="LiveId" clId="{88D8D3DD-C267-4B40-B29F-0FDAEE27DE23}" dt="2022-07-18T07:58:08.536" v="2006" actId="1076"/>
          <ac:grpSpMkLst>
            <pc:docMk/>
            <pc:sldMk cId="1956009563" sldId="271"/>
            <ac:grpSpMk id="82" creationId="{0B74EE9C-7C1D-4C39-A538-834E7D1C3285}"/>
          </ac:grpSpMkLst>
        </pc:grpChg>
        <pc:picChg chg="mod modCrop">
          <ac:chgData name="Yossy Made Yulian" userId="238af46a17e978c5" providerId="LiveId" clId="{88D8D3DD-C267-4B40-B29F-0FDAEE27DE23}" dt="2022-07-18T07:55:43.185" v="1958" actId="18131"/>
          <ac:picMkLst>
            <pc:docMk/>
            <pc:sldMk cId="1956009563" sldId="271"/>
            <ac:picMk id="71" creationId="{67D5AE16-6AF9-4C2C-B684-76B316D2DE9B}"/>
          </ac:picMkLst>
        </pc:picChg>
        <pc:cxnChg chg="mod">
          <ac:chgData name="Yossy Made Yulian" userId="238af46a17e978c5" providerId="LiveId" clId="{88D8D3DD-C267-4B40-B29F-0FDAEE27DE23}" dt="2022-07-18T07:58:08.536" v="2006" actId="1076"/>
          <ac:cxnSpMkLst>
            <pc:docMk/>
            <pc:sldMk cId="1956009563" sldId="271"/>
            <ac:cxnSpMk id="32" creationId="{C2FDE3FF-8225-4DB8-98BA-E7E8642C621E}"/>
          </ac:cxnSpMkLst>
        </pc:cxnChg>
        <pc:cxnChg chg="mod">
          <ac:chgData name="Yossy Made Yulian" userId="238af46a17e978c5" providerId="LiveId" clId="{88D8D3DD-C267-4B40-B29F-0FDAEE27DE23}" dt="2022-07-18T07:58:08.536" v="2006" actId="1076"/>
          <ac:cxnSpMkLst>
            <pc:docMk/>
            <pc:sldMk cId="1956009563" sldId="271"/>
            <ac:cxnSpMk id="33" creationId="{8C8F147A-DF57-4D89-932B-B5D33FAEEF07}"/>
          </ac:cxnSpMkLst>
        </pc:cxnChg>
        <pc:cxnChg chg="mod">
          <ac:chgData name="Yossy Made Yulian" userId="238af46a17e978c5" providerId="LiveId" clId="{88D8D3DD-C267-4B40-B29F-0FDAEE27DE23}" dt="2022-07-18T07:58:08.536" v="2006" actId="1076"/>
          <ac:cxnSpMkLst>
            <pc:docMk/>
            <pc:sldMk cId="1956009563" sldId="271"/>
            <ac:cxnSpMk id="46" creationId="{F97F33BB-E152-4780-8648-F333E767177A}"/>
          </ac:cxnSpMkLst>
        </pc:cxnChg>
        <pc:cxnChg chg="mod">
          <ac:chgData name="Yossy Made Yulian" userId="238af46a17e978c5" providerId="LiveId" clId="{88D8D3DD-C267-4B40-B29F-0FDAEE27DE23}" dt="2022-07-18T07:58:08.536" v="2006" actId="1076"/>
          <ac:cxnSpMkLst>
            <pc:docMk/>
            <pc:sldMk cId="1956009563" sldId="271"/>
            <ac:cxnSpMk id="47" creationId="{808614A7-7437-4DF7-9FE7-D7EE85988A50}"/>
          </ac:cxnSpMkLst>
        </pc:cxnChg>
        <pc:cxnChg chg="mod">
          <ac:chgData name="Yossy Made Yulian" userId="238af46a17e978c5" providerId="LiveId" clId="{88D8D3DD-C267-4B40-B29F-0FDAEE27DE23}" dt="2022-07-18T07:58:08.536" v="2006" actId="1076"/>
          <ac:cxnSpMkLst>
            <pc:docMk/>
            <pc:sldMk cId="1956009563" sldId="271"/>
            <ac:cxnSpMk id="61" creationId="{B2C5BFCB-C1D9-4AD4-AF2D-30B280D87B55}"/>
          </ac:cxnSpMkLst>
        </pc:cxnChg>
        <pc:cxnChg chg="mod">
          <ac:chgData name="Yossy Made Yulian" userId="238af46a17e978c5" providerId="LiveId" clId="{88D8D3DD-C267-4B40-B29F-0FDAEE27DE23}" dt="2022-07-18T07:58:08.536" v="2006" actId="1076"/>
          <ac:cxnSpMkLst>
            <pc:docMk/>
            <pc:sldMk cId="1956009563" sldId="271"/>
            <ac:cxnSpMk id="62" creationId="{893DC543-ECC1-452F-846E-2D007CFAC498}"/>
          </ac:cxnSpMkLst>
        </pc:cxnChg>
      </pc:sldChg>
      <pc:sldChg chg="addSp delSp modSp mod">
        <pc:chgData name="Yossy Made Yulian" userId="238af46a17e978c5" providerId="LiveId" clId="{88D8D3DD-C267-4B40-B29F-0FDAEE27DE23}" dt="2022-07-18T08:14:56.735" v="2279" actId="207"/>
        <pc:sldMkLst>
          <pc:docMk/>
          <pc:sldMk cId="2812151168" sldId="272"/>
        </pc:sldMkLst>
        <pc:spChg chg="mod">
          <ac:chgData name="Yossy Made Yulian" userId="238af46a17e978c5" providerId="LiveId" clId="{88D8D3DD-C267-4B40-B29F-0FDAEE27DE23}" dt="2022-07-18T08:00:21.047" v="2055" actId="207"/>
          <ac:spMkLst>
            <pc:docMk/>
            <pc:sldMk cId="2812151168" sldId="272"/>
            <ac:spMk id="3" creationId="{E67D72AA-3A57-4FEF-B91C-DF73688B9DED}"/>
          </ac:spMkLst>
        </pc:spChg>
        <pc:spChg chg="mod">
          <ac:chgData name="Yossy Made Yulian" userId="238af46a17e978c5" providerId="LiveId" clId="{88D8D3DD-C267-4B40-B29F-0FDAEE27DE23}" dt="2022-07-18T07:59:31.836" v="2037" actId="207"/>
          <ac:spMkLst>
            <pc:docMk/>
            <pc:sldMk cId="2812151168" sldId="272"/>
            <ac:spMk id="27" creationId="{F9BD08E9-530D-8C89-CC24-53FFFA808A80}"/>
          </ac:spMkLst>
        </pc:spChg>
        <pc:spChg chg="mod">
          <ac:chgData name="Yossy Made Yulian" userId="238af46a17e978c5" providerId="LiveId" clId="{88D8D3DD-C267-4B40-B29F-0FDAEE27DE23}" dt="2022-07-18T07:59:31.836" v="2037" actId="207"/>
          <ac:spMkLst>
            <pc:docMk/>
            <pc:sldMk cId="2812151168" sldId="272"/>
            <ac:spMk id="28" creationId="{BD173C3E-664B-46C9-95A9-888E85B8D24F}"/>
          </ac:spMkLst>
        </pc:spChg>
        <pc:spChg chg="mod">
          <ac:chgData name="Yossy Made Yulian" userId="238af46a17e978c5" providerId="LiveId" clId="{88D8D3DD-C267-4B40-B29F-0FDAEE27DE23}" dt="2022-07-18T07:59:31.836" v="2037" actId="207"/>
          <ac:spMkLst>
            <pc:docMk/>
            <pc:sldMk cId="2812151168" sldId="272"/>
            <ac:spMk id="29" creationId="{687E1825-92CC-1674-48A8-54B1959EAEFF}"/>
          </ac:spMkLst>
        </pc:spChg>
        <pc:spChg chg="mod">
          <ac:chgData name="Yossy Made Yulian" userId="238af46a17e978c5" providerId="LiveId" clId="{88D8D3DD-C267-4B40-B29F-0FDAEE27DE23}" dt="2022-07-18T07:58:55.253" v="2028" actId="1076"/>
          <ac:spMkLst>
            <pc:docMk/>
            <pc:sldMk cId="2812151168" sldId="272"/>
            <ac:spMk id="31" creationId="{E504F6E7-E354-43FC-963F-9D187D2F7044}"/>
          </ac:spMkLst>
        </pc:spChg>
        <pc:spChg chg="mod">
          <ac:chgData name="Yossy Made Yulian" userId="238af46a17e978c5" providerId="LiveId" clId="{88D8D3DD-C267-4B40-B29F-0FDAEE27DE23}" dt="2022-07-18T07:59:31.836" v="2037" actId="207"/>
          <ac:spMkLst>
            <pc:docMk/>
            <pc:sldMk cId="2812151168" sldId="272"/>
            <ac:spMk id="35" creationId="{00192709-C6CE-BC52-3876-59C3D3339AA8}"/>
          </ac:spMkLst>
        </pc:spChg>
        <pc:spChg chg="mod">
          <ac:chgData name="Yossy Made Yulian" userId="238af46a17e978c5" providerId="LiveId" clId="{88D8D3DD-C267-4B40-B29F-0FDAEE27DE23}" dt="2022-07-18T07:59:31.836" v="2037" actId="207"/>
          <ac:spMkLst>
            <pc:docMk/>
            <pc:sldMk cId="2812151168" sldId="272"/>
            <ac:spMk id="36" creationId="{9211BB57-16CB-86F9-5FDD-E0B9D4891044}"/>
          </ac:spMkLst>
        </pc:spChg>
        <pc:spChg chg="mod">
          <ac:chgData name="Yossy Made Yulian" userId="238af46a17e978c5" providerId="LiveId" clId="{88D8D3DD-C267-4B40-B29F-0FDAEE27DE23}" dt="2022-07-18T07:59:31.836" v="2037" actId="207"/>
          <ac:spMkLst>
            <pc:docMk/>
            <pc:sldMk cId="2812151168" sldId="272"/>
            <ac:spMk id="37" creationId="{1ACA1AF3-CECE-80F7-CFF7-3A3767F0AE43}"/>
          </ac:spMkLst>
        </pc:spChg>
        <pc:spChg chg="mod">
          <ac:chgData name="Yossy Made Yulian" userId="238af46a17e978c5" providerId="LiveId" clId="{88D8D3DD-C267-4B40-B29F-0FDAEE27DE23}" dt="2022-07-18T07:59:31.836" v="2037" actId="207"/>
          <ac:spMkLst>
            <pc:docMk/>
            <pc:sldMk cId="2812151168" sldId="272"/>
            <ac:spMk id="38" creationId="{5C80D12E-D628-7DB8-4B5E-0EBCFDC29C52}"/>
          </ac:spMkLst>
        </pc:spChg>
        <pc:spChg chg="mod topLvl">
          <ac:chgData name="Yossy Made Yulian" userId="238af46a17e978c5" providerId="LiveId" clId="{88D8D3DD-C267-4B40-B29F-0FDAEE27DE23}" dt="2022-07-18T07:59:45.369" v="2050"/>
          <ac:spMkLst>
            <pc:docMk/>
            <pc:sldMk cId="2812151168" sldId="272"/>
            <ac:spMk id="39" creationId="{1E34B829-D9A3-41DA-867A-DB9C5FE799FC}"/>
          </ac:spMkLst>
        </pc:spChg>
        <pc:spChg chg="mod topLvl">
          <ac:chgData name="Yossy Made Yulian" userId="238af46a17e978c5" providerId="LiveId" clId="{88D8D3DD-C267-4B40-B29F-0FDAEE27DE23}" dt="2022-07-18T07:59:00.369" v="2029" actId="165"/>
          <ac:spMkLst>
            <pc:docMk/>
            <pc:sldMk cId="2812151168" sldId="272"/>
            <ac:spMk id="40" creationId="{FED137A6-DB52-4268-A39E-91D715445B36}"/>
          </ac:spMkLst>
        </pc:spChg>
        <pc:spChg chg="mod">
          <ac:chgData name="Yossy Made Yulian" userId="238af46a17e978c5" providerId="LiveId" clId="{88D8D3DD-C267-4B40-B29F-0FDAEE27DE23}" dt="2022-07-18T07:59:31.836" v="2037" actId="207"/>
          <ac:spMkLst>
            <pc:docMk/>
            <pc:sldMk cId="2812151168" sldId="272"/>
            <ac:spMk id="42" creationId="{7CCB7C12-01D4-04D2-2242-1F7DC606D06A}"/>
          </ac:spMkLst>
        </pc:spChg>
        <pc:spChg chg="mod topLvl">
          <ac:chgData name="Yossy Made Yulian" userId="238af46a17e978c5" providerId="LiveId" clId="{88D8D3DD-C267-4B40-B29F-0FDAEE27DE23}" dt="2022-07-18T07:59:47.549" v="2051"/>
          <ac:spMkLst>
            <pc:docMk/>
            <pc:sldMk cId="2812151168" sldId="272"/>
            <ac:spMk id="52" creationId="{FBE31CA0-DEC9-4892-865D-EB2C518E5986}"/>
          </ac:spMkLst>
        </pc:spChg>
        <pc:spChg chg="mod topLvl">
          <ac:chgData name="Yossy Made Yulian" userId="238af46a17e978c5" providerId="LiveId" clId="{88D8D3DD-C267-4B40-B29F-0FDAEE27DE23}" dt="2022-07-18T07:59:00.369" v="2029" actId="165"/>
          <ac:spMkLst>
            <pc:docMk/>
            <pc:sldMk cId="2812151168" sldId="272"/>
            <ac:spMk id="53" creationId="{4221FA44-415C-4C41-B816-EBA5E6F69984}"/>
          </ac:spMkLst>
        </pc:spChg>
        <pc:spChg chg="mod">
          <ac:chgData name="Yossy Made Yulian" userId="238af46a17e978c5" providerId="LiveId" clId="{88D8D3DD-C267-4B40-B29F-0FDAEE27DE23}" dt="2022-07-18T08:14:56.735" v="2279" actId="207"/>
          <ac:spMkLst>
            <pc:docMk/>
            <pc:sldMk cId="2812151168" sldId="272"/>
            <ac:spMk id="61" creationId="{9FDC696C-9EFA-41AB-9C51-8FFDA7C94EAA}"/>
          </ac:spMkLst>
        </pc:spChg>
        <pc:grpChg chg="add mod">
          <ac:chgData name="Yossy Made Yulian" userId="238af46a17e978c5" providerId="LiveId" clId="{88D8D3DD-C267-4B40-B29F-0FDAEE27DE23}" dt="2022-07-18T07:59:34.843" v="2038" actId="14100"/>
          <ac:grpSpMkLst>
            <pc:docMk/>
            <pc:sldMk cId="2812151168" sldId="272"/>
            <ac:grpSpMk id="26" creationId="{F1370339-AB80-3C65-39C3-23F9C550D018}"/>
          </ac:grpSpMkLst>
        </pc:grpChg>
        <pc:grpChg chg="add mod">
          <ac:chgData name="Yossy Made Yulian" userId="238af46a17e978c5" providerId="LiveId" clId="{88D8D3DD-C267-4B40-B29F-0FDAEE27DE23}" dt="2022-07-18T07:59:52.923" v="2052" actId="1076"/>
          <ac:grpSpMkLst>
            <pc:docMk/>
            <pc:sldMk cId="2812151168" sldId="272"/>
            <ac:grpSpMk id="30" creationId="{EDD76F4A-4F75-2087-D119-8E2C9371232C}"/>
          </ac:grpSpMkLst>
        </pc:grpChg>
        <pc:grpChg chg="del">
          <ac:chgData name="Yossy Made Yulian" userId="238af46a17e978c5" providerId="LiveId" clId="{88D8D3DD-C267-4B40-B29F-0FDAEE27DE23}" dt="2022-07-18T07:59:00.369" v="2029" actId="165"/>
          <ac:grpSpMkLst>
            <pc:docMk/>
            <pc:sldMk cId="2812151168" sldId="272"/>
            <ac:grpSpMk id="50" creationId="{36D28DD5-9033-45D8-9D83-AD7DCFE56BEC}"/>
          </ac:grpSpMkLst>
        </pc:grpChg>
        <pc:grpChg chg="del">
          <ac:chgData name="Yossy Made Yulian" userId="238af46a17e978c5" providerId="LiveId" clId="{88D8D3DD-C267-4B40-B29F-0FDAEE27DE23}" dt="2022-07-18T07:59:00.369" v="2029" actId="165"/>
          <ac:grpSpMkLst>
            <pc:docMk/>
            <pc:sldMk cId="2812151168" sldId="272"/>
            <ac:grpSpMk id="51" creationId="{D62EDE8B-69C1-4235-9D6E-987B6EB0772D}"/>
          </ac:grpSpMkLst>
        </pc:grpChg>
        <pc:picChg chg="del">
          <ac:chgData name="Yossy Made Yulian" userId="238af46a17e978c5" providerId="LiveId" clId="{88D8D3DD-C267-4B40-B29F-0FDAEE27DE23}" dt="2022-07-18T07:59:27.364" v="2035" actId="478"/>
          <ac:picMkLst>
            <pc:docMk/>
            <pc:sldMk cId="2812151168" sldId="272"/>
            <ac:picMk id="41" creationId="{28192E8A-E15B-44B9-9925-C9667B4CDD6C}"/>
          </ac:picMkLst>
        </pc:picChg>
        <pc:picChg chg="del">
          <ac:chgData name="Yossy Made Yulian" userId="238af46a17e978c5" providerId="LiveId" clId="{88D8D3DD-C267-4B40-B29F-0FDAEE27DE23}" dt="2022-07-18T07:59:28.719" v="2036" actId="478"/>
          <ac:picMkLst>
            <pc:docMk/>
            <pc:sldMk cId="2812151168" sldId="272"/>
            <ac:picMk id="54" creationId="{C40F889F-B29D-42CF-9BBD-D1FC94563B94}"/>
          </ac:picMkLst>
        </pc:picChg>
        <pc:cxnChg chg="mod">
          <ac:chgData name="Yossy Made Yulian" userId="238af46a17e978c5" providerId="LiveId" clId="{88D8D3DD-C267-4B40-B29F-0FDAEE27DE23}" dt="2022-07-18T07:59:59.644" v="2054" actId="692"/>
          <ac:cxnSpMkLst>
            <pc:docMk/>
            <pc:sldMk cId="2812151168" sldId="272"/>
            <ac:cxnSpMk id="56" creationId="{C2E1A982-4BDE-49A5-8C56-0B425D5D04DB}"/>
          </ac:cxnSpMkLst>
        </pc:cxnChg>
      </pc:sldChg>
      <pc:sldChg chg="addSp delSp modSp mod">
        <pc:chgData name="Yossy Made Yulian" userId="238af46a17e978c5" providerId="LiveId" clId="{88D8D3DD-C267-4B40-B29F-0FDAEE27DE23}" dt="2022-07-18T08:03:52.069" v="2086" actId="12789"/>
        <pc:sldMkLst>
          <pc:docMk/>
          <pc:sldMk cId="3443859546" sldId="273"/>
        </pc:sldMkLst>
        <pc:spChg chg="del mod topLvl">
          <ac:chgData name="Yossy Made Yulian" userId="238af46a17e978c5" providerId="LiveId" clId="{88D8D3DD-C267-4B40-B29F-0FDAEE27DE23}" dt="2022-07-18T08:02:44.396" v="2059" actId="478"/>
          <ac:spMkLst>
            <pc:docMk/>
            <pc:sldMk cId="3443859546" sldId="273"/>
            <ac:spMk id="3" creationId="{64757396-6997-4B4F-92FA-CEA9559E68D4}"/>
          </ac:spMkLst>
        </pc:spChg>
        <pc:spChg chg="mod">
          <ac:chgData name="Yossy Made Yulian" userId="238af46a17e978c5" providerId="LiveId" clId="{88D8D3DD-C267-4B40-B29F-0FDAEE27DE23}" dt="2022-07-18T08:02:42.955" v="2058" actId="165"/>
          <ac:spMkLst>
            <pc:docMk/>
            <pc:sldMk cId="3443859546" sldId="273"/>
            <ac:spMk id="5" creationId="{4E763B3D-8C1F-46C2-99E9-2346F2FF8277}"/>
          </ac:spMkLst>
        </pc:spChg>
        <pc:spChg chg="mod">
          <ac:chgData name="Yossy Made Yulian" userId="238af46a17e978c5" providerId="LiveId" clId="{88D8D3DD-C267-4B40-B29F-0FDAEE27DE23}" dt="2022-07-18T08:02:42.955" v="2058" actId="165"/>
          <ac:spMkLst>
            <pc:docMk/>
            <pc:sldMk cId="3443859546" sldId="273"/>
            <ac:spMk id="6" creationId="{F68FC2BB-ABAB-4BBA-824E-A3BAA27C8051}"/>
          </ac:spMkLst>
        </pc:spChg>
        <pc:spChg chg="mod">
          <ac:chgData name="Yossy Made Yulian" userId="238af46a17e978c5" providerId="LiveId" clId="{88D8D3DD-C267-4B40-B29F-0FDAEE27DE23}" dt="2022-07-18T08:02:42.955" v="2058" actId="165"/>
          <ac:spMkLst>
            <pc:docMk/>
            <pc:sldMk cId="3443859546" sldId="273"/>
            <ac:spMk id="7" creationId="{D7CE188D-C51D-4482-91CB-FD6980B38D37}"/>
          </ac:spMkLst>
        </pc:spChg>
        <pc:spChg chg="mod">
          <ac:chgData name="Yossy Made Yulian" userId="238af46a17e978c5" providerId="LiveId" clId="{88D8D3DD-C267-4B40-B29F-0FDAEE27DE23}" dt="2022-07-18T08:02:42.955" v="2058" actId="165"/>
          <ac:spMkLst>
            <pc:docMk/>
            <pc:sldMk cId="3443859546" sldId="273"/>
            <ac:spMk id="8" creationId="{55EF728E-3334-4075-9E4C-82C458FB8918}"/>
          </ac:spMkLst>
        </pc:spChg>
        <pc:spChg chg="mod">
          <ac:chgData name="Yossy Made Yulian" userId="238af46a17e978c5" providerId="LiveId" clId="{88D8D3DD-C267-4B40-B29F-0FDAEE27DE23}" dt="2022-07-18T08:02:42.955" v="2058" actId="165"/>
          <ac:spMkLst>
            <pc:docMk/>
            <pc:sldMk cId="3443859546" sldId="273"/>
            <ac:spMk id="9" creationId="{CD3E850C-954C-49B5-BF4A-F643C02D3E01}"/>
          </ac:spMkLst>
        </pc:spChg>
        <pc:spChg chg="mod">
          <ac:chgData name="Yossy Made Yulian" userId="238af46a17e978c5" providerId="LiveId" clId="{88D8D3DD-C267-4B40-B29F-0FDAEE27DE23}" dt="2022-07-18T08:03:46.810" v="2083" actId="164"/>
          <ac:spMkLst>
            <pc:docMk/>
            <pc:sldMk cId="3443859546" sldId="273"/>
            <ac:spMk id="10" creationId="{766C7DD5-BF7D-4552-A45B-338829A4DC55}"/>
          </ac:spMkLst>
        </pc:spChg>
        <pc:spChg chg="mod">
          <ac:chgData name="Yossy Made Yulian" userId="238af46a17e978c5" providerId="LiveId" clId="{88D8D3DD-C267-4B40-B29F-0FDAEE27DE23}" dt="2022-07-18T08:03:48.350" v="2084" actId="12789"/>
          <ac:spMkLst>
            <pc:docMk/>
            <pc:sldMk cId="3443859546" sldId="273"/>
            <ac:spMk id="17" creationId="{965F814A-963B-4AD8-A423-4F19C96BB46E}"/>
          </ac:spMkLst>
        </pc:spChg>
        <pc:spChg chg="add mod">
          <ac:chgData name="Yossy Made Yulian" userId="238af46a17e978c5" providerId="LiveId" clId="{88D8D3DD-C267-4B40-B29F-0FDAEE27DE23}" dt="2022-07-18T08:02:50.226" v="2060"/>
          <ac:spMkLst>
            <pc:docMk/>
            <pc:sldMk cId="3443859546" sldId="273"/>
            <ac:spMk id="33" creationId="{B2E972A7-EF08-0BB8-A6E0-9D8BF077904B}"/>
          </ac:spMkLst>
        </pc:spChg>
        <pc:spChg chg="mod">
          <ac:chgData name="Yossy Made Yulian" userId="238af46a17e978c5" providerId="LiveId" clId="{88D8D3DD-C267-4B40-B29F-0FDAEE27DE23}" dt="2022-07-18T08:03:50.935" v="2085" actId="164"/>
          <ac:spMkLst>
            <pc:docMk/>
            <pc:sldMk cId="3443859546" sldId="273"/>
            <ac:spMk id="42" creationId="{C3272C87-BF9F-43A6-AD19-2EDB69ED240F}"/>
          </ac:spMkLst>
        </pc:spChg>
        <pc:spChg chg="mod">
          <ac:chgData name="Yossy Made Yulian" userId="238af46a17e978c5" providerId="LiveId" clId="{88D8D3DD-C267-4B40-B29F-0FDAEE27DE23}" dt="2022-07-18T08:03:46.810" v="2083" actId="164"/>
          <ac:spMkLst>
            <pc:docMk/>
            <pc:sldMk cId="3443859546" sldId="273"/>
            <ac:spMk id="49" creationId="{C542D72B-EE73-4F84-9D1F-DA0C9CEE16FB}"/>
          </ac:spMkLst>
        </pc:spChg>
        <pc:spChg chg="mod">
          <ac:chgData name="Yossy Made Yulian" userId="238af46a17e978c5" providerId="LiveId" clId="{88D8D3DD-C267-4B40-B29F-0FDAEE27DE23}" dt="2022-07-18T08:03:50.935" v="2085" actId="164"/>
          <ac:spMkLst>
            <pc:docMk/>
            <pc:sldMk cId="3443859546" sldId="273"/>
            <ac:spMk id="51" creationId="{8DAA50D7-B7D5-4E0C-B8E6-088E2064D457}"/>
          </ac:spMkLst>
        </pc:spChg>
        <pc:spChg chg="mod">
          <ac:chgData name="Yossy Made Yulian" userId="238af46a17e978c5" providerId="LiveId" clId="{88D8D3DD-C267-4B40-B29F-0FDAEE27DE23}" dt="2022-07-18T08:03:52.069" v="2086" actId="12789"/>
          <ac:spMkLst>
            <pc:docMk/>
            <pc:sldMk cId="3443859546" sldId="273"/>
            <ac:spMk id="68" creationId="{7BB9839E-C532-4166-B333-56A8E4A09545}"/>
          </ac:spMkLst>
        </pc:spChg>
        <pc:spChg chg="mod">
          <ac:chgData name="Yossy Made Yulian" userId="238af46a17e978c5" providerId="LiveId" clId="{88D8D3DD-C267-4B40-B29F-0FDAEE27DE23}" dt="2022-07-18T08:03:25.264" v="2072" actId="14100"/>
          <ac:spMkLst>
            <pc:docMk/>
            <pc:sldMk cId="3443859546" sldId="273"/>
            <ac:spMk id="105" creationId="{69BDD563-0061-4F74-A8CC-6D99C31AF7BA}"/>
          </ac:spMkLst>
        </pc:spChg>
        <pc:spChg chg="mod">
          <ac:chgData name="Yossy Made Yulian" userId="238af46a17e978c5" providerId="LiveId" clId="{88D8D3DD-C267-4B40-B29F-0FDAEE27DE23}" dt="2022-07-18T08:03:25.264" v="2072" actId="14100"/>
          <ac:spMkLst>
            <pc:docMk/>
            <pc:sldMk cId="3443859546" sldId="273"/>
            <ac:spMk id="106" creationId="{216CA603-FB2B-48E8-A90A-4E7EB5ECF9BB}"/>
          </ac:spMkLst>
        </pc:spChg>
        <pc:spChg chg="mod">
          <ac:chgData name="Yossy Made Yulian" userId="238af46a17e978c5" providerId="LiveId" clId="{88D8D3DD-C267-4B40-B29F-0FDAEE27DE23}" dt="2022-07-18T08:03:25.264" v="2072" actId="14100"/>
          <ac:spMkLst>
            <pc:docMk/>
            <pc:sldMk cId="3443859546" sldId="273"/>
            <ac:spMk id="107" creationId="{5E565BD3-BB87-4C29-8001-6387770F247F}"/>
          </ac:spMkLst>
        </pc:spChg>
        <pc:spChg chg="mod">
          <ac:chgData name="Yossy Made Yulian" userId="238af46a17e978c5" providerId="LiveId" clId="{88D8D3DD-C267-4B40-B29F-0FDAEE27DE23}" dt="2022-07-18T08:03:25.264" v="2072" actId="14100"/>
          <ac:spMkLst>
            <pc:docMk/>
            <pc:sldMk cId="3443859546" sldId="273"/>
            <ac:spMk id="108" creationId="{E12FC51D-EDFC-49CE-AA94-E0791F3BB378}"/>
          </ac:spMkLst>
        </pc:spChg>
        <pc:grpChg chg="add del">
          <ac:chgData name="Yossy Made Yulian" userId="238af46a17e978c5" providerId="LiveId" clId="{88D8D3DD-C267-4B40-B29F-0FDAEE27DE23}" dt="2022-07-18T08:02:42.955" v="2058" actId="165"/>
          <ac:grpSpMkLst>
            <pc:docMk/>
            <pc:sldMk cId="3443859546" sldId="273"/>
            <ac:grpSpMk id="2" creationId="{98F46CDE-9F96-4ED1-857D-E2E287BB0CBE}"/>
          </ac:grpSpMkLst>
        </pc:grpChg>
        <pc:grpChg chg="mod topLvl">
          <ac:chgData name="Yossy Made Yulian" userId="238af46a17e978c5" providerId="LiveId" clId="{88D8D3DD-C267-4B40-B29F-0FDAEE27DE23}" dt="2022-07-18T08:02:42.955" v="2058" actId="165"/>
          <ac:grpSpMkLst>
            <pc:docMk/>
            <pc:sldMk cId="3443859546" sldId="273"/>
            <ac:grpSpMk id="4" creationId="{4A5BDB69-D0F0-4334-830C-D508BD2DBDBC}"/>
          </ac:grpSpMkLst>
        </pc:grpChg>
        <pc:grpChg chg="add mod">
          <ac:chgData name="Yossy Made Yulian" userId="238af46a17e978c5" providerId="LiveId" clId="{88D8D3DD-C267-4B40-B29F-0FDAEE27DE23}" dt="2022-07-18T08:03:48.350" v="2084" actId="12789"/>
          <ac:grpSpMkLst>
            <pc:docMk/>
            <pc:sldMk cId="3443859546" sldId="273"/>
            <ac:grpSpMk id="11" creationId="{E546DF81-D770-F035-276A-0030B350B177}"/>
          </ac:grpSpMkLst>
        </pc:grpChg>
        <pc:grpChg chg="add mod">
          <ac:chgData name="Yossy Made Yulian" userId="238af46a17e978c5" providerId="LiveId" clId="{88D8D3DD-C267-4B40-B29F-0FDAEE27DE23}" dt="2022-07-18T08:03:52.069" v="2086" actId="12789"/>
          <ac:grpSpMkLst>
            <pc:docMk/>
            <pc:sldMk cId="3443859546" sldId="273"/>
            <ac:grpSpMk id="12" creationId="{37F9F977-0A01-15CC-59E7-49AAFB96299B}"/>
          </ac:grpSpMkLst>
        </pc:grpChg>
        <pc:grpChg chg="mod">
          <ac:chgData name="Yossy Made Yulian" userId="238af46a17e978c5" providerId="LiveId" clId="{88D8D3DD-C267-4B40-B29F-0FDAEE27DE23}" dt="2022-07-18T08:03:46.810" v="2083" actId="164"/>
          <ac:grpSpMkLst>
            <pc:docMk/>
            <pc:sldMk cId="3443859546" sldId="273"/>
            <ac:grpSpMk id="81" creationId="{F7D8A394-2DE3-450F-BED6-45D72A22D49C}"/>
          </ac:grpSpMkLst>
        </pc:grpChg>
        <pc:grpChg chg="mod">
          <ac:chgData name="Yossy Made Yulian" userId="238af46a17e978c5" providerId="LiveId" clId="{88D8D3DD-C267-4B40-B29F-0FDAEE27DE23}" dt="2022-07-18T08:03:50.935" v="2085" actId="164"/>
          <ac:grpSpMkLst>
            <pc:docMk/>
            <pc:sldMk cId="3443859546" sldId="273"/>
            <ac:grpSpMk id="92" creationId="{8D9F5EAB-C79F-43CC-986C-E838D259048C}"/>
          </ac:grpSpMkLst>
        </pc:grpChg>
      </pc:sldChg>
      <pc:sldChg chg="addSp delSp modSp mod">
        <pc:chgData name="Yossy Made Yulian" userId="238af46a17e978c5" providerId="LiveId" clId="{88D8D3DD-C267-4B40-B29F-0FDAEE27DE23}" dt="2022-07-18T08:18:46.163" v="2393" actId="208"/>
        <pc:sldMkLst>
          <pc:docMk/>
          <pc:sldMk cId="2265079222" sldId="274"/>
        </pc:sldMkLst>
        <pc:spChg chg="del mod topLvl">
          <ac:chgData name="Yossy Made Yulian" userId="238af46a17e978c5" providerId="LiveId" clId="{88D8D3DD-C267-4B40-B29F-0FDAEE27DE23}" dt="2022-07-18T08:04:32.653" v="2091" actId="478"/>
          <ac:spMkLst>
            <pc:docMk/>
            <pc:sldMk cId="2265079222" sldId="274"/>
            <ac:spMk id="3" creationId="{5BDBB065-13E7-48F4-8518-56D49C8AF17F}"/>
          </ac:spMkLst>
        </pc:spChg>
        <pc:spChg chg="mod">
          <ac:chgData name="Yossy Made Yulian" userId="238af46a17e978c5" providerId="LiveId" clId="{88D8D3DD-C267-4B40-B29F-0FDAEE27DE23}" dt="2022-07-18T08:04:31.160" v="2090" actId="165"/>
          <ac:spMkLst>
            <pc:docMk/>
            <pc:sldMk cId="2265079222" sldId="274"/>
            <ac:spMk id="5" creationId="{27921E08-9480-482E-BBE3-49BF37041476}"/>
          </ac:spMkLst>
        </pc:spChg>
        <pc:spChg chg="mod">
          <ac:chgData name="Yossy Made Yulian" userId="238af46a17e978c5" providerId="LiveId" clId="{88D8D3DD-C267-4B40-B29F-0FDAEE27DE23}" dt="2022-07-18T08:04:31.160" v="2090" actId="165"/>
          <ac:spMkLst>
            <pc:docMk/>
            <pc:sldMk cId="2265079222" sldId="274"/>
            <ac:spMk id="6" creationId="{513BE799-4506-4909-B1AC-FBE1B215C341}"/>
          </ac:spMkLst>
        </pc:spChg>
        <pc:spChg chg="mod">
          <ac:chgData name="Yossy Made Yulian" userId="238af46a17e978c5" providerId="LiveId" clId="{88D8D3DD-C267-4B40-B29F-0FDAEE27DE23}" dt="2022-07-18T08:04:31.160" v="2090" actId="165"/>
          <ac:spMkLst>
            <pc:docMk/>
            <pc:sldMk cId="2265079222" sldId="274"/>
            <ac:spMk id="7" creationId="{AFAA029F-9B30-4E38-986F-29075DB9666B}"/>
          </ac:spMkLst>
        </pc:spChg>
        <pc:spChg chg="mod">
          <ac:chgData name="Yossy Made Yulian" userId="238af46a17e978c5" providerId="LiveId" clId="{88D8D3DD-C267-4B40-B29F-0FDAEE27DE23}" dt="2022-07-18T08:04:31.160" v="2090" actId="165"/>
          <ac:spMkLst>
            <pc:docMk/>
            <pc:sldMk cId="2265079222" sldId="274"/>
            <ac:spMk id="8" creationId="{C8CDC237-F8DF-41BD-984C-555C0EEA99B0}"/>
          </ac:spMkLst>
        </pc:spChg>
        <pc:spChg chg="mod">
          <ac:chgData name="Yossy Made Yulian" userId="238af46a17e978c5" providerId="LiveId" clId="{88D8D3DD-C267-4B40-B29F-0FDAEE27DE23}" dt="2022-07-18T08:04:31.160" v="2090" actId="165"/>
          <ac:spMkLst>
            <pc:docMk/>
            <pc:sldMk cId="2265079222" sldId="274"/>
            <ac:spMk id="9" creationId="{131AA7AD-063D-40B4-83F5-F8707A514317}"/>
          </ac:spMkLst>
        </pc:spChg>
        <pc:spChg chg="mod topLvl">
          <ac:chgData name="Yossy Made Yulian" userId="238af46a17e978c5" providerId="LiveId" clId="{88D8D3DD-C267-4B40-B29F-0FDAEE27DE23}" dt="2022-07-18T08:18:46.163" v="2393" actId="208"/>
          <ac:spMkLst>
            <pc:docMk/>
            <pc:sldMk cId="2265079222" sldId="274"/>
            <ac:spMk id="11" creationId="{5399E3D2-DF9D-4406-81BA-7DCE8A7E483E}"/>
          </ac:spMkLst>
        </pc:spChg>
        <pc:spChg chg="mod topLvl">
          <ac:chgData name="Yossy Made Yulian" userId="238af46a17e978c5" providerId="LiveId" clId="{88D8D3DD-C267-4B40-B29F-0FDAEE27DE23}" dt="2022-07-18T08:16:26.407" v="2302" actId="1076"/>
          <ac:spMkLst>
            <pc:docMk/>
            <pc:sldMk cId="2265079222" sldId="274"/>
            <ac:spMk id="12" creationId="{14B87D9D-1517-460A-98F8-FF8024B2F443}"/>
          </ac:spMkLst>
        </pc:spChg>
        <pc:spChg chg="del mod topLvl">
          <ac:chgData name="Yossy Made Yulian" userId="238af46a17e978c5" providerId="LiveId" clId="{88D8D3DD-C267-4B40-B29F-0FDAEE27DE23}" dt="2022-07-18T08:06:42.064" v="2106" actId="478"/>
          <ac:spMkLst>
            <pc:docMk/>
            <pc:sldMk cId="2265079222" sldId="274"/>
            <ac:spMk id="14" creationId="{F43B07D1-688E-4B36-AB01-0BACE51996FB}"/>
          </ac:spMkLst>
        </pc:spChg>
        <pc:spChg chg="del mod topLvl">
          <ac:chgData name="Yossy Made Yulian" userId="238af46a17e978c5" providerId="LiveId" clId="{88D8D3DD-C267-4B40-B29F-0FDAEE27DE23}" dt="2022-07-18T08:06:42.064" v="2106" actId="478"/>
          <ac:spMkLst>
            <pc:docMk/>
            <pc:sldMk cId="2265079222" sldId="274"/>
            <ac:spMk id="15" creationId="{65DBF0D9-DD39-4B0E-8D15-6C0D080DB902}"/>
          </ac:spMkLst>
        </pc:spChg>
        <pc:spChg chg="add del mod">
          <ac:chgData name="Yossy Made Yulian" userId="238af46a17e978c5" providerId="LiveId" clId="{88D8D3DD-C267-4B40-B29F-0FDAEE27DE23}" dt="2022-07-18T08:15:28.685" v="2286" actId="931"/>
          <ac:spMkLst>
            <pc:docMk/>
            <pc:sldMk cId="2265079222" sldId="274"/>
            <ac:spMk id="28" creationId="{2F87C77F-0E4B-C865-B337-EF7316EA6B08}"/>
          </ac:spMkLst>
        </pc:spChg>
        <pc:spChg chg="mod">
          <ac:chgData name="Yossy Made Yulian" userId="238af46a17e978c5" providerId="LiveId" clId="{88D8D3DD-C267-4B40-B29F-0FDAEE27DE23}" dt="2022-07-18T08:17:56.978" v="2383" actId="207"/>
          <ac:spMkLst>
            <pc:docMk/>
            <pc:sldMk cId="2265079222" sldId="274"/>
            <ac:spMk id="36" creationId="{FA95B89B-0933-9DFD-7B04-92FADC273BC6}"/>
          </ac:spMkLst>
        </pc:spChg>
        <pc:spChg chg="mod">
          <ac:chgData name="Yossy Made Yulian" userId="238af46a17e978c5" providerId="LiveId" clId="{88D8D3DD-C267-4B40-B29F-0FDAEE27DE23}" dt="2022-07-18T08:17:56.978" v="2383" actId="207"/>
          <ac:spMkLst>
            <pc:docMk/>
            <pc:sldMk cId="2265079222" sldId="274"/>
            <ac:spMk id="37" creationId="{412FB2E9-D5D8-49DB-9E83-84A36ADC24D4}"/>
          </ac:spMkLst>
        </pc:spChg>
        <pc:spChg chg="mod">
          <ac:chgData name="Yossy Made Yulian" userId="238af46a17e978c5" providerId="LiveId" clId="{88D8D3DD-C267-4B40-B29F-0FDAEE27DE23}" dt="2022-07-18T08:17:56.978" v="2383" actId="207"/>
          <ac:spMkLst>
            <pc:docMk/>
            <pc:sldMk cId="2265079222" sldId="274"/>
            <ac:spMk id="40" creationId="{6B2074E0-E07D-9DBC-4E58-E57C9AE1679D}"/>
          </ac:spMkLst>
        </pc:spChg>
        <pc:spChg chg="mod">
          <ac:chgData name="Yossy Made Yulian" userId="238af46a17e978c5" providerId="LiveId" clId="{88D8D3DD-C267-4B40-B29F-0FDAEE27DE23}" dt="2022-07-18T08:17:56.978" v="2383" actId="207"/>
          <ac:spMkLst>
            <pc:docMk/>
            <pc:sldMk cId="2265079222" sldId="274"/>
            <ac:spMk id="41" creationId="{7AF9C923-EE42-AAA7-A8CA-8DCB46BF11CF}"/>
          </ac:spMkLst>
        </pc:spChg>
        <pc:spChg chg="mod">
          <ac:chgData name="Yossy Made Yulian" userId="238af46a17e978c5" providerId="LiveId" clId="{88D8D3DD-C267-4B40-B29F-0FDAEE27DE23}" dt="2022-07-18T08:17:56.978" v="2383" actId="207"/>
          <ac:spMkLst>
            <pc:docMk/>
            <pc:sldMk cId="2265079222" sldId="274"/>
            <ac:spMk id="42" creationId="{BC28F723-33B1-8BA7-1FF5-937CF58657E8}"/>
          </ac:spMkLst>
        </pc:spChg>
        <pc:spChg chg="mod topLvl">
          <ac:chgData name="Yossy Made Yulian" userId="238af46a17e978c5" providerId="LiveId" clId="{88D8D3DD-C267-4B40-B29F-0FDAEE27DE23}" dt="2022-07-18T08:10:46.603" v="2233" actId="207"/>
          <ac:spMkLst>
            <pc:docMk/>
            <pc:sldMk cId="2265079222" sldId="274"/>
            <ac:spMk id="45" creationId="{B8821E9B-2E89-43F7-82EF-BB78B26CCCA1}"/>
          </ac:spMkLst>
        </pc:spChg>
        <pc:spChg chg="mod topLvl">
          <ac:chgData name="Yossy Made Yulian" userId="238af46a17e978c5" providerId="LiveId" clId="{88D8D3DD-C267-4B40-B29F-0FDAEE27DE23}" dt="2022-07-18T08:10:20.151" v="2231" actId="165"/>
          <ac:spMkLst>
            <pc:docMk/>
            <pc:sldMk cId="2265079222" sldId="274"/>
            <ac:spMk id="48" creationId="{1C9ED736-4FB9-4005-AE20-77CF864D7373}"/>
          </ac:spMkLst>
        </pc:spChg>
        <pc:spChg chg="mod topLvl">
          <ac:chgData name="Yossy Made Yulian" userId="238af46a17e978c5" providerId="LiveId" clId="{88D8D3DD-C267-4B40-B29F-0FDAEE27DE23}" dt="2022-07-18T08:18:46.163" v="2393" actId="208"/>
          <ac:spMkLst>
            <pc:docMk/>
            <pc:sldMk cId="2265079222" sldId="274"/>
            <ac:spMk id="52" creationId="{7A411CAE-4D0C-4512-BE76-65C3D23C6760}"/>
          </ac:spMkLst>
        </pc:spChg>
        <pc:spChg chg="mod topLvl">
          <ac:chgData name="Yossy Made Yulian" userId="238af46a17e978c5" providerId="LiveId" clId="{88D8D3DD-C267-4B40-B29F-0FDAEE27DE23}" dt="2022-07-18T08:10:46.603" v="2233" actId="207"/>
          <ac:spMkLst>
            <pc:docMk/>
            <pc:sldMk cId="2265079222" sldId="274"/>
            <ac:spMk id="55" creationId="{18D6C877-8802-431D-B510-2429EA0FC4F9}"/>
          </ac:spMkLst>
        </pc:spChg>
        <pc:spChg chg="mod topLvl">
          <ac:chgData name="Yossy Made Yulian" userId="238af46a17e978c5" providerId="LiveId" clId="{88D8D3DD-C267-4B40-B29F-0FDAEE27DE23}" dt="2022-07-18T08:10:20.151" v="2231" actId="165"/>
          <ac:spMkLst>
            <pc:docMk/>
            <pc:sldMk cId="2265079222" sldId="274"/>
            <ac:spMk id="56" creationId="{378F4EAC-6927-4848-AD17-A7838B8750AC}"/>
          </ac:spMkLst>
        </pc:spChg>
        <pc:spChg chg="mod topLvl">
          <ac:chgData name="Yossy Made Yulian" userId="238af46a17e978c5" providerId="LiveId" clId="{88D8D3DD-C267-4B40-B29F-0FDAEE27DE23}" dt="2022-07-18T08:18:46.163" v="2393" actId="208"/>
          <ac:spMkLst>
            <pc:docMk/>
            <pc:sldMk cId="2265079222" sldId="274"/>
            <ac:spMk id="59" creationId="{77EE0433-00F7-43F7-9B90-76C699E77A52}"/>
          </ac:spMkLst>
        </pc:spChg>
        <pc:spChg chg="mod topLvl">
          <ac:chgData name="Yossy Made Yulian" userId="238af46a17e978c5" providerId="LiveId" clId="{88D8D3DD-C267-4B40-B29F-0FDAEE27DE23}" dt="2022-07-18T08:10:46.603" v="2233" actId="207"/>
          <ac:spMkLst>
            <pc:docMk/>
            <pc:sldMk cId="2265079222" sldId="274"/>
            <ac:spMk id="62" creationId="{0819F2AA-28F6-42B3-9D58-E31B26BD1F69}"/>
          </ac:spMkLst>
        </pc:spChg>
        <pc:spChg chg="mod topLvl">
          <ac:chgData name="Yossy Made Yulian" userId="238af46a17e978c5" providerId="LiveId" clId="{88D8D3DD-C267-4B40-B29F-0FDAEE27DE23}" dt="2022-07-18T08:09:17.490" v="2171" actId="165"/>
          <ac:spMkLst>
            <pc:docMk/>
            <pc:sldMk cId="2265079222" sldId="274"/>
            <ac:spMk id="63" creationId="{EF44A168-F774-4B08-AAF8-E14F992C814A}"/>
          </ac:spMkLst>
        </pc:spChg>
        <pc:spChg chg="add del mod">
          <ac:chgData name="Yossy Made Yulian" userId="238af46a17e978c5" providerId="LiveId" clId="{88D8D3DD-C267-4B40-B29F-0FDAEE27DE23}" dt="2022-07-18T08:07:48.995" v="2126" actId="21"/>
          <ac:spMkLst>
            <pc:docMk/>
            <pc:sldMk cId="2265079222" sldId="274"/>
            <ac:spMk id="64" creationId="{1942292A-AB51-5617-5829-0EC06409572D}"/>
          </ac:spMkLst>
        </pc:spChg>
        <pc:spChg chg="mod topLvl">
          <ac:chgData name="Yossy Made Yulian" userId="238af46a17e978c5" providerId="LiveId" clId="{88D8D3DD-C267-4B40-B29F-0FDAEE27DE23}" dt="2022-07-18T08:18:46.163" v="2393" actId="208"/>
          <ac:spMkLst>
            <pc:docMk/>
            <pc:sldMk cId="2265079222" sldId="274"/>
            <ac:spMk id="65" creationId="{D7317612-9AE4-451A-A3FA-70744A2B7770}"/>
          </ac:spMkLst>
        </pc:spChg>
        <pc:spChg chg="mod topLvl">
          <ac:chgData name="Yossy Made Yulian" userId="238af46a17e978c5" providerId="LiveId" clId="{88D8D3DD-C267-4B40-B29F-0FDAEE27DE23}" dt="2022-07-18T08:17:39.596" v="2318" actId="1076"/>
          <ac:spMkLst>
            <pc:docMk/>
            <pc:sldMk cId="2265079222" sldId="274"/>
            <ac:spMk id="68" creationId="{DBBDE71C-77AA-4BA9-AE4F-DE6EA031A158}"/>
          </ac:spMkLst>
        </pc:spChg>
        <pc:spChg chg="mod topLvl">
          <ac:chgData name="Yossy Made Yulian" userId="238af46a17e978c5" providerId="LiveId" clId="{88D8D3DD-C267-4B40-B29F-0FDAEE27DE23}" dt="2022-07-18T08:09:17.490" v="2171" actId="165"/>
          <ac:spMkLst>
            <pc:docMk/>
            <pc:sldMk cId="2265079222" sldId="274"/>
            <ac:spMk id="69" creationId="{D759494C-9C88-48FD-8B13-858712784511}"/>
          </ac:spMkLst>
        </pc:spChg>
        <pc:spChg chg="mod">
          <ac:chgData name="Yossy Made Yulian" userId="238af46a17e978c5" providerId="LiveId" clId="{88D8D3DD-C267-4B40-B29F-0FDAEE27DE23}" dt="2022-07-18T08:07:51.282" v="2128"/>
          <ac:spMkLst>
            <pc:docMk/>
            <pc:sldMk cId="2265079222" sldId="274"/>
            <ac:spMk id="71" creationId="{41D1E7C4-DC3A-172E-BF6D-69CFE8936E3F}"/>
          </ac:spMkLst>
        </pc:spChg>
        <pc:spChg chg="mod topLvl">
          <ac:chgData name="Yossy Made Yulian" userId="238af46a17e978c5" providerId="LiveId" clId="{88D8D3DD-C267-4B40-B29F-0FDAEE27DE23}" dt="2022-07-18T08:18:46.163" v="2393" actId="208"/>
          <ac:spMkLst>
            <pc:docMk/>
            <pc:sldMk cId="2265079222" sldId="274"/>
            <ac:spMk id="72" creationId="{74DAF2AC-457F-454A-960E-310C20F21AFD}"/>
          </ac:spMkLst>
        </pc:spChg>
        <pc:spChg chg="mod topLvl">
          <ac:chgData name="Yossy Made Yulian" userId="238af46a17e978c5" providerId="LiveId" clId="{88D8D3DD-C267-4B40-B29F-0FDAEE27DE23}" dt="2022-07-18T08:10:46.603" v="2233" actId="207"/>
          <ac:spMkLst>
            <pc:docMk/>
            <pc:sldMk cId="2265079222" sldId="274"/>
            <ac:spMk id="75" creationId="{9EE87854-C62D-44B4-98CF-8E16CA3866CA}"/>
          </ac:spMkLst>
        </pc:spChg>
        <pc:spChg chg="mod topLvl">
          <ac:chgData name="Yossy Made Yulian" userId="238af46a17e978c5" providerId="LiveId" clId="{88D8D3DD-C267-4B40-B29F-0FDAEE27DE23}" dt="2022-07-18T08:10:20.151" v="2231" actId="165"/>
          <ac:spMkLst>
            <pc:docMk/>
            <pc:sldMk cId="2265079222" sldId="274"/>
            <ac:spMk id="76" creationId="{FB1FA499-A88C-4C7E-8DC7-2A65403A1F1D}"/>
          </ac:spMkLst>
        </pc:spChg>
        <pc:spChg chg="del">
          <ac:chgData name="Yossy Made Yulian" userId="238af46a17e978c5" providerId="LiveId" clId="{88D8D3DD-C267-4B40-B29F-0FDAEE27DE23}" dt="2022-07-18T08:04:28.300" v="2089" actId="478"/>
          <ac:spMkLst>
            <pc:docMk/>
            <pc:sldMk cId="2265079222" sldId="274"/>
            <ac:spMk id="77" creationId="{1DB0AF16-F05A-42A7-9E75-8AE7387E5D3E}"/>
          </ac:spMkLst>
        </pc:spChg>
        <pc:spChg chg="mod">
          <ac:chgData name="Yossy Made Yulian" userId="238af46a17e978c5" providerId="LiveId" clId="{88D8D3DD-C267-4B40-B29F-0FDAEE27DE23}" dt="2022-07-18T08:07:51.282" v="2128"/>
          <ac:spMkLst>
            <pc:docMk/>
            <pc:sldMk cId="2265079222" sldId="274"/>
            <ac:spMk id="81" creationId="{DCD4FE91-1FBA-D7BC-8418-E750290D289A}"/>
          </ac:spMkLst>
        </pc:spChg>
        <pc:spChg chg="mod">
          <ac:chgData name="Yossy Made Yulian" userId="238af46a17e978c5" providerId="LiveId" clId="{88D8D3DD-C267-4B40-B29F-0FDAEE27DE23}" dt="2022-07-18T08:07:51.282" v="2128"/>
          <ac:spMkLst>
            <pc:docMk/>
            <pc:sldMk cId="2265079222" sldId="274"/>
            <ac:spMk id="82" creationId="{05D7403C-D766-71F6-79A5-E11EB3F42A35}"/>
          </ac:spMkLst>
        </pc:spChg>
        <pc:spChg chg="del">
          <ac:chgData name="Yossy Made Yulian" userId="238af46a17e978c5" providerId="LiveId" clId="{88D8D3DD-C267-4B40-B29F-0FDAEE27DE23}" dt="2022-07-18T08:04:28.300" v="2089" actId="478"/>
          <ac:spMkLst>
            <pc:docMk/>
            <pc:sldMk cId="2265079222" sldId="274"/>
            <ac:spMk id="83" creationId="{4387A898-AFED-4A89-BA43-709D02536273}"/>
          </ac:spMkLst>
        </pc:spChg>
        <pc:spChg chg="mod">
          <ac:chgData name="Yossy Made Yulian" userId="238af46a17e978c5" providerId="LiveId" clId="{88D8D3DD-C267-4B40-B29F-0FDAEE27DE23}" dt="2022-07-18T08:07:51.282" v="2128"/>
          <ac:spMkLst>
            <pc:docMk/>
            <pc:sldMk cId="2265079222" sldId="274"/>
            <ac:spMk id="87" creationId="{6E334F6B-E1D9-BEEC-CA55-9BD6876F514C}"/>
          </ac:spMkLst>
        </pc:spChg>
        <pc:spChg chg="del">
          <ac:chgData name="Yossy Made Yulian" userId="238af46a17e978c5" providerId="LiveId" clId="{88D8D3DD-C267-4B40-B29F-0FDAEE27DE23}" dt="2022-07-18T08:04:45.706" v="2093" actId="478"/>
          <ac:spMkLst>
            <pc:docMk/>
            <pc:sldMk cId="2265079222" sldId="274"/>
            <ac:spMk id="88" creationId="{BA38CE3D-4F02-4D85-A4F8-86C981817DCC}"/>
          </ac:spMkLst>
        </pc:spChg>
        <pc:spChg chg="mod">
          <ac:chgData name="Yossy Made Yulian" userId="238af46a17e978c5" providerId="LiveId" clId="{88D8D3DD-C267-4B40-B29F-0FDAEE27DE23}" dt="2022-07-18T08:07:51.282" v="2128"/>
          <ac:spMkLst>
            <pc:docMk/>
            <pc:sldMk cId="2265079222" sldId="274"/>
            <ac:spMk id="92" creationId="{CC8F5607-1D26-5F97-912B-4EC956C30DBA}"/>
          </ac:spMkLst>
        </pc:spChg>
        <pc:spChg chg="del">
          <ac:chgData name="Yossy Made Yulian" userId="238af46a17e978c5" providerId="LiveId" clId="{88D8D3DD-C267-4B40-B29F-0FDAEE27DE23}" dt="2022-07-18T08:04:45.706" v="2093" actId="478"/>
          <ac:spMkLst>
            <pc:docMk/>
            <pc:sldMk cId="2265079222" sldId="274"/>
            <ac:spMk id="93" creationId="{64FF3009-BBC7-4037-9BC1-AE679474DC51}"/>
          </ac:spMkLst>
        </pc:spChg>
        <pc:spChg chg="add mod">
          <ac:chgData name="Yossy Made Yulian" userId="238af46a17e978c5" providerId="LiveId" clId="{88D8D3DD-C267-4B40-B29F-0FDAEE27DE23}" dt="2022-07-18T08:07:51.282" v="2128"/>
          <ac:spMkLst>
            <pc:docMk/>
            <pc:sldMk cId="2265079222" sldId="274"/>
            <ac:spMk id="97" creationId="{6C30AA9F-278F-7556-7896-3F0EF65D9D9D}"/>
          </ac:spMkLst>
        </pc:spChg>
        <pc:spChg chg="del">
          <ac:chgData name="Yossy Made Yulian" userId="238af46a17e978c5" providerId="LiveId" clId="{88D8D3DD-C267-4B40-B29F-0FDAEE27DE23}" dt="2022-07-18T08:04:28.300" v="2089" actId="478"/>
          <ac:spMkLst>
            <pc:docMk/>
            <pc:sldMk cId="2265079222" sldId="274"/>
            <ac:spMk id="98" creationId="{5AF24183-83DD-46C3-A1CA-EDB6A6C77504}"/>
          </ac:spMkLst>
        </pc:spChg>
        <pc:spChg chg="del mod">
          <ac:chgData name="Yossy Made Yulian" userId="238af46a17e978c5" providerId="LiveId" clId="{88D8D3DD-C267-4B40-B29F-0FDAEE27DE23}" dt="2022-07-18T08:04:15.806" v="2088" actId="478"/>
          <ac:spMkLst>
            <pc:docMk/>
            <pc:sldMk cId="2265079222" sldId="274"/>
            <ac:spMk id="103" creationId="{38CB84B8-7587-4306-B459-327BC62ED127}"/>
          </ac:spMkLst>
        </pc:spChg>
        <pc:spChg chg="mod">
          <ac:chgData name="Yossy Made Yulian" userId="238af46a17e978c5" providerId="LiveId" clId="{88D8D3DD-C267-4B40-B29F-0FDAEE27DE23}" dt="2022-07-18T08:11:04.725" v="2234"/>
          <ac:spMkLst>
            <pc:docMk/>
            <pc:sldMk cId="2265079222" sldId="274"/>
            <ac:spMk id="104" creationId="{4F0FE9C6-8D22-6BEA-23AD-C2A177201904}"/>
          </ac:spMkLst>
        </pc:spChg>
        <pc:spChg chg="mod">
          <ac:chgData name="Yossy Made Yulian" userId="238af46a17e978c5" providerId="LiveId" clId="{88D8D3DD-C267-4B40-B29F-0FDAEE27DE23}" dt="2022-07-18T08:11:04.725" v="2234"/>
          <ac:spMkLst>
            <pc:docMk/>
            <pc:sldMk cId="2265079222" sldId="274"/>
            <ac:spMk id="105" creationId="{72CEF1F5-3861-2992-79B1-20246A80DE29}"/>
          </ac:spMkLst>
        </pc:spChg>
        <pc:spChg chg="mod topLvl">
          <ac:chgData name="Yossy Made Yulian" userId="238af46a17e978c5" providerId="LiveId" clId="{88D8D3DD-C267-4B40-B29F-0FDAEE27DE23}" dt="2022-07-18T08:15:58.322" v="2296" actId="207"/>
          <ac:spMkLst>
            <pc:docMk/>
            <pc:sldMk cId="2265079222" sldId="274"/>
            <ac:spMk id="107" creationId="{3EF7FA80-4A73-408E-90C0-FB82925213BC}"/>
          </ac:spMkLst>
        </pc:spChg>
        <pc:spChg chg="mod">
          <ac:chgData name="Yossy Made Yulian" userId="238af46a17e978c5" providerId="LiveId" clId="{88D8D3DD-C267-4B40-B29F-0FDAEE27DE23}" dt="2022-07-18T08:12:19.616" v="2255" actId="1076"/>
          <ac:spMkLst>
            <pc:docMk/>
            <pc:sldMk cId="2265079222" sldId="274"/>
            <ac:spMk id="108" creationId="{7BF92F5D-418D-B573-FD99-DA3D019B5DBA}"/>
          </ac:spMkLst>
        </pc:spChg>
        <pc:spChg chg="mod">
          <ac:chgData name="Yossy Made Yulian" userId="238af46a17e978c5" providerId="LiveId" clId="{88D8D3DD-C267-4B40-B29F-0FDAEE27DE23}" dt="2022-07-18T08:11:29.569" v="2239"/>
          <ac:spMkLst>
            <pc:docMk/>
            <pc:sldMk cId="2265079222" sldId="274"/>
            <ac:spMk id="109" creationId="{9687D346-FFFB-ED3B-BC31-2B93E9775C29}"/>
          </ac:spMkLst>
        </pc:spChg>
        <pc:spChg chg="mod">
          <ac:chgData name="Yossy Made Yulian" userId="238af46a17e978c5" providerId="LiveId" clId="{88D8D3DD-C267-4B40-B29F-0FDAEE27DE23}" dt="2022-07-18T08:11:29.569" v="2239"/>
          <ac:spMkLst>
            <pc:docMk/>
            <pc:sldMk cId="2265079222" sldId="274"/>
            <ac:spMk id="111" creationId="{C4BBA91C-2AD5-9D0A-4E20-1A9B6CB9C4EF}"/>
          </ac:spMkLst>
        </pc:spChg>
        <pc:spChg chg="mod">
          <ac:chgData name="Yossy Made Yulian" userId="238af46a17e978c5" providerId="LiveId" clId="{88D8D3DD-C267-4B40-B29F-0FDAEE27DE23}" dt="2022-07-18T08:11:29.569" v="2239"/>
          <ac:spMkLst>
            <pc:docMk/>
            <pc:sldMk cId="2265079222" sldId="274"/>
            <ac:spMk id="112" creationId="{07F41BCA-0069-0075-658B-8B9EA5562332}"/>
          </ac:spMkLst>
        </pc:spChg>
        <pc:spChg chg="add mod">
          <ac:chgData name="Yossy Made Yulian" userId="238af46a17e978c5" providerId="LiveId" clId="{88D8D3DD-C267-4B40-B29F-0FDAEE27DE23}" dt="2022-07-18T08:13:16.424" v="2272" actId="1038"/>
          <ac:spMkLst>
            <pc:docMk/>
            <pc:sldMk cId="2265079222" sldId="274"/>
            <ac:spMk id="113" creationId="{359A0FB7-6C8C-C1C9-BEFE-7B8D0173F69B}"/>
          </ac:spMkLst>
        </pc:spChg>
        <pc:spChg chg="mod">
          <ac:chgData name="Yossy Made Yulian" userId="238af46a17e978c5" providerId="LiveId" clId="{88D8D3DD-C267-4B40-B29F-0FDAEE27DE23}" dt="2022-07-18T08:17:56.978" v="2383" actId="207"/>
          <ac:spMkLst>
            <pc:docMk/>
            <pc:sldMk cId="2265079222" sldId="274"/>
            <ac:spMk id="115" creationId="{E409A037-8189-6B90-E0D2-97A3AF93D149}"/>
          </ac:spMkLst>
        </pc:spChg>
        <pc:spChg chg="mod">
          <ac:chgData name="Yossy Made Yulian" userId="238af46a17e978c5" providerId="LiveId" clId="{88D8D3DD-C267-4B40-B29F-0FDAEE27DE23}" dt="2022-07-18T08:17:56.978" v="2383" actId="207"/>
          <ac:spMkLst>
            <pc:docMk/>
            <pc:sldMk cId="2265079222" sldId="274"/>
            <ac:spMk id="116" creationId="{E87BD0F5-CD99-24AE-D786-A1ED9F1A8709}"/>
          </ac:spMkLst>
        </pc:spChg>
        <pc:spChg chg="mod">
          <ac:chgData name="Yossy Made Yulian" userId="238af46a17e978c5" providerId="LiveId" clId="{88D8D3DD-C267-4B40-B29F-0FDAEE27DE23}" dt="2022-07-18T08:17:56.978" v="2383" actId="207"/>
          <ac:spMkLst>
            <pc:docMk/>
            <pc:sldMk cId="2265079222" sldId="274"/>
            <ac:spMk id="117" creationId="{99EAC557-4D16-95C5-B661-2058BC30F718}"/>
          </ac:spMkLst>
        </pc:spChg>
        <pc:spChg chg="mod">
          <ac:chgData name="Yossy Made Yulian" userId="238af46a17e978c5" providerId="LiveId" clId="{88D8D3DD-C267-4B40-B29F-0FDAEE27DE23}" dt="2022-07-18T08:17:56.978" v="2383" actId="207"/>
          <ac:spMkLst>
            <pc:docMk/>
            <pc:sldMk cId="2265079222" sldId="274"/>
            <ac:spMk id="118" creationId="{B71D5583-B83F-00F8-1AB6-EDFD7AE227C6}"/>
          </ac:spMkLst>
        </pc:spChg>
        <pc:spChg chg="mod">
          <ac:chgData name="Yossy Made Yulian" userId="238af46a17e978c5" providerId="LiveId" clId="{88D8D3DD-C267-4B40-B29F-0FDAEE27DE23}" dt="2022-07-18T08:17:56.978" v="2383" actId="207"/>
          <ac:spMkLst>
            <pc:docMk/>
            <pc:sldMk cId="2265079222" sldId="274"/>
            <ac:spMk id="119" creationId="{BE701ACD-BE0C-CD3D-5155-239CAD434814}"/>
          </ac:spMkLst>
        </pc:spChg>
        <pc:spChg chg="mod">
          <ac:chgData name="Yossy Made Yulian" userId="238af46a17e978c5" providerId="LiveId" clId="{88D8D3DD-C267-4B40-B29F-0FDAEE27DE23}" dt="2022-07-18T08:17:56.978" v="2383" actId="207"/>
          <ac:spMkLst>
            <pc:docMk/>
            <pc:sldMk cId="2265079222" sldId="274"/>
            <ac:spMk id="121" creationId="{C109A7AE-D140-FE39-926B-61B27149DC1A}"/>
          </ac:spMkLst>
        </pc:spChg>
        <pc:spChg chg="mod">
          <ac:chgData name="Yossy Made Yulian" userId="238af46a17e978c5" providerId="LiveId" clId="{88D8D3DD-C267-4B40-B29F-0FDAEE27DE23}" dt="2022-07-18T08:17:56.978" v="2383" actId="207"/>
          <ac:spMkLst>
            <pc:docMk/>
            <pc:sldMk cId="2265079222" sldId="274"/>
            <ac:spMk id="122" creationId="{4DA11B43-D20A-D889-4518-8390AEBCDD61}"/>
          </ac:spMkLst>
        </pc:spChg>
        <pc:spChg chg="mod">
          <ac:chgData name="Yossy Made Yulian" userId="238af46a17e978c5" providerId="LiveId" clId="{88D8D3DD-C267-4B40-B29F-0FDAEE27DE23}" dt="2022-07-18T08:17:56.978" v="2383" actId="207"/>
          <ac:spMkLst>
            <pc:docMk/>
            <pc:sldMk cId="2265079222" sldId="274"/>
            <ac:spMk id="123" creationId="{8596716C-B177-AB66-9823-87D2502E91A6}"/>
          </ac:spMkLst>
        </pc:spChg>
        <pc:spChg chg="mod">
          <ac:chgData name="Yossy Made Yulian" userId="238af46a17e978c5" providerId="LiveId" clId="{88D8D3DD-C267-4B40-B29F-0FDAEE27DE23}" dt="2022-07-18T08:17:56.978" v="2383" actId="207"/>
          <ac:spMkLst>
            <pc:docMk/>
            <pc:sldMk cId="2265079222" sldId="274"/>
            <ac:spMk id="125" creationId="{6AEFDB64-B8B0-7A28-6914-17DBAE3F6683}"/>
          </ac:spMkLst>
        </pc:spChg>
        <pc:spChg chg="mod">
          <ac:chgData name="Yossy Made Yulian" userId="238af46a17e978c5" providerId="LiveId" clId="{88D8D3DD-C267-4B40-B29F-0FDAEE27DE23}" dt="2022-07-18T08:17:56.978" v="2383" actId="207"/>
          <ac:spMkLst>
            <pc:docMk/>
            <pc:sldMk cId="2265079222" sldId="274"/>
            <ac:spMk id="126" creationId="{E54EF31E-E60A-CA21-D822-02FD0708A23D}"/>
          </ac:spMkLst>
        </pc:spChg>
        <pc:spChg chg="mod">
          <ac:chgData name="Yossy Made Yulian" userId="238af46a17e978c5" providerId="LiveId" clId="{88D8D3DD-C267-4B40-B29F-0FDAEE27DE23}" dt="2022-07-18T08:17:56.978" v="2383" actId="207"/>
          <ac:spMkLst>
            <pc:docMk/>
            <pc:sldMk cId="2265079222" sldId="274"/>
            <ac:spMk id="127" creationId="{617590C2-6BC1-5AC9-A214-8581F67B2E25}"/>
          </ac:spMkLst>
        </pc:spChg>
        <pc:spChg chg="mod">
          <ac:chgData name="Yossy Made Yulian" userId="238af46a17e978c5" providerId="LiveId" clId="{88D8D3DD-C267-4B40-B29F-0FDAEE27DE23}" dt="2022-07-18T08:17:56.978" v="2383" actId="207"/>
          <ac:spMkLst>
            <pc:docMk/>
            <pc:sldMk cId="2265079222" sldId="274"/>
            <ac:spMk id="128" creationId="{AD199636-2DAA-037E-4F05-213F7C2C7C64}"/>
          </ac:spMkLst>
        </pc:spChg>
        <pc:spChg chg="mod">
          <ac:chgData name="Yossy Made Yulian" userId="238af46a17e978c5" providerId="LiveId" clId="{88D8D3DD-C267-4B40-B29F-0FDAEE27DE23}" dt="2022-07-18T08:17:56.978" v="2383" actId="207"/>
          <ac:spMkLst>
            <pc:docMk/>
            <pc:sldMk cId="2265079222" sldId="274"/>
            <ac:spMk id="129" creationId="{C0FDC0E2-C36E-1A35-AE76-7E077E1E2AA8}"/>
          </ac:spMkLst>
        </pc:spChg>
        <pc:grpChg chg="del">
          <ac:chgData name="Yossy Made Yulian" userId="238af46a17e978c5" providerId="LiveId" clId="{88D8D3DD-C267-4B40-B29F-0FDAEE27DE23}" dt="2022-07-18T08:04:31.160" v="2090" actId="165"/>
          <ac:grpSpMkLst>
            <pc:docMk/>
            <pc:sldMk cId="2265079222" sldId="274"/>
            <ac:grpSpMk id="2" creationId="{9D84996D-B1DB-4B8B-BBB8-5A5C3642C66C}"/>
          </ac:grpSpMkLst>
        </pc:grpChg>
        <pc:grpChg chg="del mod topLvl">
          <ac:chgData name="Yossy Made Yulian" userId="238af46a17e978c5" providerId="LiveId" clId="{88D8D3DD-C267-4B40-B29F-0FDAEE27DE23}" dt="2022-07-18T08:07:48.995" v="2126" actId="21"/>
          <ac:grpSpMkLst>
            <pc:docMk/>
            <pc:sldMk cId="2265079222" sldId="274"/>
            <ac:grpSpMk id="4" creationId="{8DA06B88-C494-4E8C-A0D2-5FBE812BC913}"/>
          </ac:grpSpMkLst>
        </pc:grpChg>
        <pc:grpChg chg="add del mod">
          <ac:chgData name="Yossy Made Yulian" userId="238af46a17e978c5" providerId="LiveId" clId="{88D8D3DD-C267-4B40-B29F-0FDAEE27DE23}" dt="2022-07-18T08:06:48.343" v="2108" actId="165"/>
          <ac:grpSpMkLst>
            <pc:docMk/>
            <pc:sldMk cId="2265079222" sldId="274"/>
            <ac:grpSpMk id="10" creationId="{1FAB5248-C005-7459-A624-9702D7EF6236}"/>
          </ac:grpSpMkLst>
        </pc:grpChg>
        <pc:grpChg chg="add del mod">
          <ac:chgData name="Yossy Made Yulian" userId="238af46a17e978c5" providerId="LiveId" clId="{88D8D3DD-C267-4B40-B29F-0FDAEE27DE23}" dt="2022-07-18T08:06:24.242" v="2101" actId="165"/>
          <ac:grpSpMkLst>
            <pc:docMk/>
            <pc:sldMk cId="2265079222" sldId="274"/>
            <ac:grpSpMk id="13" creationId="{9D04B670-B193-A6FB-B6D8-7F27CBBC240F}"/>
          </ac:grpSpMkLst>
        </pc:grpChg>
        <pc:grpChg chg="add del mod topLvl">
          <ac:chgData name="Yossy Made Yulian" userId="238af46a17e978c5" providerId="LiveId" clId="{88D8D3DD-C267-4B40-B29F-0FDAEE27DE23}" dt="2022-07-18T08:08:36.154" v="2143" actId="165"/>
          <ac:grpSpMkLst>
            <pc:docMk/>
            <pc:sldMk cId="2265079222" sldId="274"/>
            <ac:grpSpMk id="16" creationId="{F50518B3-C9A7-7C2B-E494-67B722E6EC55}"/>
          </ac:grpSpMkLst>
        </pc:grpChg>
        <pc:grpChg chg="add del mod topLvl">
          <ac:chgData name="Yossy Made Yulian" userId="238af46a17e978c5" providerId="LiveId" clId="{88D8D3DD-C267-4B40-B29F-0FDAEE27DE23}" dt="2022-07-18T08:08:36.154" v="2143" actId="165"/>
          <ac:grpSpMkLst>
            <pc:docMk/>
            <pc:sldMk cId="2265079222" sldId="274"/>
            <ac:grpSpMk id="17" creationId="{8062BDB8-BBBC-9630-5E96-F3E2BB172CE7}"/>
          </ac:grpSpMkLst>
        </pc:grpChg>
        <pc:grpChg chg="add del mod topLvl">
          <ac:chgData name="Yossy Made Yulian" userId="238af46a17e978c5" providerId="LiveId" clId="{88D8D3DD-C267-4B40-B29F-0FDAEE27DE23}" dt="2022-07-18T08:08:36.154" v="2143" actId="165"/>
          <ac:grpSpMkLst>
            <pc:docMk/>
            <pc:sldMk cId="2265079222" sldId="274"/>
            <ac:grpSpMk id="20" creationId="{A882B279-288D-DE67-ABC3-C891AD2D8F09}"/>
          </ac:grpSpMkLst>
        </pc:grpChg>
        <pc:grpChg chg="add del mod topLvl">
          <ac:chgData name="Yossy Made Yulian" userId="238af46a17e978c5" providerId="LiveId" clId="{88D8D3DD-C267-4B40-B29F-0FDAEE27DE23}" dt="2022-07-18T08:08:36.154" v="2143" actId="165"/>
          <ac:grpSpMkLst>
            <pc:docMk/>
            <pc:sldMk cId="2265079222" sldId="274"/>
            <ac:grpSpMk id="21" creationId="{C5239C41-482B-596D-745C-B67F01E606ED}"/>
          </ac:grpSpMkLst>
        </pc:grpChg>
        <pc:grpChg chg="add del mod topLvl">
          <ac:chgData name="Yossy Made Yulian" userId="238af46a17e978c5" providerId="LiveId" clId="{88D8D3DD-C267-4B40-B29F-0FDAEE27DE23}" dt="2022-07-18T08:08:36.154" v="2143" actId="165"/>
          <ac:grpSpMkLst>
            <pc:docMk/>
            <pc:sldMk cId="2265079222" sldId="274"/>
            <ac:grpSpMk id="22" creationId="{D09AEE5F-40CD-13C6-267F-FF8C15D2504D}"/>
          </ac:grpSpMkLst>
        </pc:grpChg>
        <pc:grpChg chg="add del mod">
          <ac:chgData name="Yossy Made Yulian" userId="238af46a17e978c5" providerId="LiveId" clId="{88D8D3DD-C267-4B40-B29F-0FDAEE27DE23}" dt="2022-07-18T08:08:24.614" v="2139" actId="165"/>
          <ac:grpSpMkLst>
            <pc:docMk/>
            <pc:sldMk cId="2265079222" sldId="274"/>
            <ac:grpSpMk id="23" creationId="{81223DAA-A53E-6858-561F-A256A6E1FFAF}"/>
          </ac:grpSpMkLst>
        </pc:grpChg>
        <pc:grpChg chg="add del mod">
          <ac:chgData name="Yossy Made Yulian" userId="238af46a17e978c5" providerId="LiveId" clId="{88D8D3DD-C267-4B40-B29F-0FDAEE27DE23}" dt="2022-07-18T08:09:17.490" v="2171" actId="165"/>
          <ac:grpSpMkLst>
            <pc:docMk/>
            <pc:sldMk cId="2265079222" sldId="274"/>
            <ac:grpSpMk id="24" creationId="{B81346F3-092E-8F56-FEB3-720008E8C9D8}"/>
          </ac:grpSpMkLst>
        </pc:grpChg>
        <pc:grpChg chg="add del mod">
          <ac:chgData name="Yossy Made Yulian" userId="238af46a17e978c5" providerId="LiveId" clId="{88D8D3DD-C267-4B40-B29F-0FDAEE27DE23}" dt="2022-07-18T08:10:20.151" v="2231" actId="165"/>
          <ac:grpSpMkLst>
            <pc:docMk/>
            <pc:sldMk cId="2265079222" sldId="274"/>
            <ac:grpSpMk id="25" creationId="{5045082D-FF8C-E4DB-0C24-8A3C16F13F18}"/>
          </ac:grpSpMkLst>
        </pc:grpChg>
        <pc:grpChg chg="add del mod">
          <ac:chgData name="Yossy Made Yulian" userId="238af46a17e978c5" providerId="LiveId" clId="{88D8D3DD-C267-4B40-B29F-0FDAEE27DE23}" dt="2022-07-18T08:10:20.151" v="2231" actId="165"/>
          <ac:grpSpMkLst>
            <pc:docMk/>
            <pc:sldMk cId="2265079222" sldId="274"/>
            <ac:grpSpMk id="26" creationId="{8AFA6E85-69F4-6D0C-3B19-109FF5E2D7CB}"/>
          </ac:grpSpMkLst>
        </pc:grpChg>
        <pc:grpChg chg="add del mod">
          <ac:chgData name="Yossy Made Yulian" userId="238af46a17e978c5" providerId="LiveId" clId="{88D8D3DD-C267-4B40-B29F-0FDAEE27DE23}" dt="2022-07-18T08:10:20.151" v="2231" actId="165"/>
          <ac:grpSpMkLst>
            <pc:docMk/>
            <pc:sldMk cId="2265079222" sldId="274"/>
            <ac:grpSpMk id="27" creationId="{0097C54C-0260-3F2F-B80B-E84D607938BD}"/>
          </ac:grpSpMkLst>
        </pc:grpChg>
        <pc:grpChg chg="del mod">
          <ac:chgData name="Yossy Made Yulian" userId="238af46a17e978c5" providerId="LiveId" clId="{88D8D3DD-C267-4B40-B29F-0FDAEE27DE23}" dt="2022-07-18T08:17:22.013" v="2307" actId="27803"/>
          <ac:grpSpMkLst>
            <pc:docMk/>
            <pc:sldMk cId="2265079222" sldId="274"/>
            <ac:grpSpMk id="35" creationId="{6B4639F3-F447-B18A-BBD2-DCAD54D97084}"/>
          </ac:grpSpMkLst>
        </pc:grpChg>
        <pc:grpChg chg="add mod">
          <ac:chgData name="Yossy Made Yulian" userId="238af46a17e978c5" providerId="LiveId" clId="{88D8D3DD-C267-4B40-B29F-0FDAEE27DE23}" dt="2022-07-18T08:18:14.789" v="2387" actId="1076"/>
          <ac:grpSpMkLst>
            <pc:docMk/>
            <pc:sldMk cId="2265079222" sldId="274"/>
            <ac:grpSpMk id="38" creationId="{78A24020-6ED5-40B2-C255-6582568A00C1}"/>
          </ac:grpSpMkLst>
        </pc:grpChg>
        <pc:grpChg chg="del mod">
          <ac:chgData name="Yossy Made Yulian" userId="238af46a17e978c5" providerId="LiveId" clId="{88D8D3DD-C267-4B40-B29F-0FDAEE27DE23}" dt="2022-07-18T08:17:29.076" v="2311" actId="27803"/>
          <ac:grpSpMkLst>
            <pc:docMk/>
            <pc:sldMk cId="2265079222" sldId="274"/>
            <ac:grpSpMk id="39" creationId="{5BAAD2B1-3302-B1CD-D034-6147DE75FFF9}"/>
          </ac:grpSpMkLst>
        </pc:grpChg>
        <pc:grpChg chg="add mod">
          <ac:chgData name="Yossy Made Yulian" userId="238af46a17e978c5" providerId="LiveId" clId="{88D8D3DD-C267-4B40-B29F-0FDAEE27DE23}" dt="2022-07-18T08:18:19.061" v="2390" actId="1076"/>
          <ac:grpSpMkLst>
            <pc:docMk/>
            <pc:sldMk cId="2265079222" sldId="274"/>
            <ac:grpSpMk id="43" creationId="{9D16CB75-444F-4893-6E7C-8F62568EC949}"/>
          </ac:grpSpMkLst>
        </pc:grpChg>
        <pc:grpChg chg="add mod">
          <ac:chgData name="Yossy Made Yulian" userId="238af46a17e978c5" providerId="LiveId" clId="{88D8D3DD-C267-4B40-B29F-0FDAEE27DE23}" dt="2022-07-18T08:07:51.282" v="2128"/>
          <ac:grpSpMkLst>
            <pc:docMk/>
            <pc:sldMk cId="2265079222" sldId="274"/>
            <ac:grpSpMk id="70" creationId="{540662FC-8060-2416-FE99-6C9233E63ACB}"/>
          </ac:grpSpMkLst>
        </pc:grpChg>
        <pc:grpChg chg="del">
          <ac:chgData name="Yossy Made Yulian" userId="238af46a17e978c5" providerId="LiveId" clId="{88D8D3DD-C267-4B40-B29F-0FDAEE27DE23}" dt="2022-07-18T08:04:28.300" v="2089" actId="478"/>
          <ac:grpSpMkLst>
            <pc:docMk/>
            <pc:sldMk cId="2265079222" sldId="274"/>
            <ac:grpSpMk id="80" creationId="{50529E88-C61B-4E6F-AFAC-D83651659ABB}"/>
          </ac:grpSpMkLst>
        </pc:grpChg>
        <pc:grpChg chg="del">
          <ac:chgData name="Yossy Made Yulian" userId="238af46a17e978c5" providerId="LiveId" clId="{88D8D3DD-C267-4B40-B29F-0FDAEE27DE23}" dt="2022-07-18T08:04:28.300" v="2089" actId="478"/>
          <ac:grpSpMkLst>
            <pc:docMk/>
            <pc:sldMk cId="2265079222" sldId="274"/>
            <ac:grpSpMk id="84" creationId="{13C0A727-0F08-4638-BAE7-3180B4FD40BD}"/>
          </ac:grpSpMkLst>
        </pc:grpChg>
        <pc:grpChg chg="del">
          <ac:chgData name="Yossy Made Yulian" userId="238af46a17e978c5" providerId="LiveId" clId="{88D8D3DD-C267-4B40-B29F-0FDAEE27DE23}" dt="2022-07-18T08:04:28.300" v="2089" actId="478"/>
          <ac:grpSpMkLst>
            <pc:docMk/>
            <pc:sldMk cId="2265079222" sldId="274"/>
            <ac:grpSpMk id="89" creationId="{0E9AF7D6-BF92-487A-8520-E17DDF865D67}"/>
          </ac:grpSpMkLst>
        </pc:grpChg>
        <pc:grpChg chg="del">
          <ac:chgData name="Yossy Made Yulian" userId="238af46a17e978c5" providerId="LiveId" clId="{88D8D3DD-C267-4B40-B29F-0FDAEE27DE23}" dt="2022-07-18T08:04:28.300" v="2089" actId="478"/>
          <ac:grpSpMkLst>
            <pc:docMk/>
            <pc:sldMk cId="2265079222" sldId="274"/>
            <ac:grpSpMk id="94" creationId="{A917BDAF-8827-4CC6-A37B-FFF6CE22313E}"/>
          </ac:grpSpMkLst>
        </pc:grpChg>
        <pc:grpChg chg="del">
          <ac:chgData name="Yossy Made Yulian" userId="238af46a17e978c5" providerId="LiveId" clId="{88D8D3DD-C267-4B40-B29F-0FDAEE27DE23}" dt="2022-07-18T08:04:28.300" v="2089" actId="478"/>
          <ac:grpSpMkLst>
            <pc:docMk/>
            <pc:sldMk cId="2265079222" sldId="274"/>
            <ac:grpSpMk id="99" creationId="{01F67656-5369-4778-909C-B0A237038CA8}"/>
          </ac:grpSpMkLst>
        </pc:grpChg>
        <pc:grpChg chg="add mod">
          <ac:chgData name="Yossy Made Yulian" userId="238af46a17e978c5" providerId="LiveId" clId="{88D8D3DD-C267-4B40-B29F-0FDAEE27DE23}" dt="2022-07-18T08:13:16.424" v="2272" actId="1038"/>
          <ac:grpSpMkLst>
            <pc:docMk/>
            <pc:sldMk cId="2265079222" sldId="274"/>
            <ac:grpSpMk id="102" creationId="{0EA04465-D623-D255-13E8-5B126E307AD1}"/>
          </ac:grpSpMkLst>
        </pc:grpChg>
        <pc:grpChg chg="add mod">
          <ac:chgData name="Yossy Made Yulian" userId="238af46a17e978c5" providerId="LiveId" clId="{88D8D3DD-C267-4B40-B29F-0FDAEE27DE23}" dt="2022-07-18T08:13:16.424" v="2272" actId="1038"/>
          <ac:grpSpMkLst>
            <pc:docMk/>
            <pc:sldMk cId="2265079222" sldId="274"/>
            <ac:grpSpMk id="106" creationId="{D71E904C-730C-A8EE-27AE-C42F560C5AD7}"/>
          </ac:grpSpMkLst>
        </pc:grpChg>
        <pc:grpChg chg="mod">
          <ac:chgData name="Yossy Made Yulian" userId="238af46a17e978c5" providerId="LiveId" clId="{88D8D3DD-C267-4B40-B29F-0FDAEE27DE23}" dt="2022-07-18T08:11:29.569" v="2239"/>
          <ac:grpSpMkLst>
            <pc:docMk/>
            <pc:sldMk cId="2265079222" sldId="274"/>
            <ac:grpSpMk id="110" creationId="{5C8033A1-BF9B-D02A-F2CC-2E6BE3BFCF8C}"/>
          </ac:grpSpMkLst>
        </pc:grpChg>
        <pc:grpChg chg="add mod">
          <ac:chgData name="Yossy Made Yulian" userId="238af46a17e978c5" providerId="LiveId" clId="{88D8D3DD-C267-4B40-B29F-0FDAEE27DE23}" dt="2022-07-18T08:18:23.294" v="2391" actId="553"/>
          <ac:grpSpMkLst>
            <pc:docMk/>
            <pc:sldMk cId="2265079222" sldId="274"/>
            <ac:grpSpMk id="114" creationId="{FB7DF371-5FE6-4491-CC28-BC24952B8D86}"/>
          </ac:grpSpMkLst>
        </pc:grpChg>
        <pc:grpChg chg="add mod">
          <ac:chgData name="Yossy Made Yulian" userId="238af46a17e978c5" providerId="LiveId" clId="{88D8D3DD-C267-4B40-B29F-0FDAEE27DE23}" dt="2022-07-18T08:18:23.294" v="2391" actId="553"/>
          <ac:grpSpMkLst>
            <pc:docMk/>
            <pc:sldMk cId="2265079222" sldId="274"/>
            <ac:grpSpMk id="120" creationId="{BCE2489E-8DA3-AE3B-2200-F36F1BCA5850}"/>
          </ac:grpSpMkLst>
        </pc:grpChg>
        <pc:grpChg chg="add mod">
          <ac:chgData name="Yossy Made Yulian" userId="238af46a17e978c5" providerId="LiveId" clId="{88D8D3DD-C267-4B40-B29F-0FDAEE27DE23}" dt="2022-07-18T08:18:23.294" v="2391" actId="553"/>
          <ac:grpSpMkLst>
            <pc:docMk/>
            <pc:sldMk cId="2265079222" sldId="274"/>
            <ac:grpSpMk id="124" creationId="{546D3282-D0CB-D764-C7FC-4D8A985A02A5}"/>
          </ac:grpSpMkLst>
        </pc:grpChg>
        <pc:picChg chg="add mod ord">
          <ac:chgData name="Yossy Made Yulian" userId="238af46a17e978c5" providerId="LiveId" clId="{88D8D3DD-C267-4B40-B29F-0FDAEE27DE23}" dt="2022-07-18T08:15:31.840" v="2288" actId="27614"/>
          <ac:picMkLst>
            <pc:docMk/>
            <pc:sldMk cId="2265079222" sldId="274"/>
            <ac:picMk id="30" creationId="{F28926A4-259B-75E7-5843-6D557087D7F7}"/>
          </ac:picMkLst>
        </pc:picChg>
        <pc:picChg chg="add del mod">
          <ac:chgData name="Yossy Made Yulian" userId="238af46a17e978c5" providerId="LiveId" clId="{88D8D3DD-C267-4B40-B29F-0FDAEE27DE23}" dt="2022-07-18T08:17:29.076" v="2311" actId="27803"/>
          <ac:picMkLst>
            <pc:docMk/>
            <pc:sldMk cId="2265079222" sldId="274"/>
            <ac:picMk id="32" creationId="{3B7BEE14-6340-B374-7EA5-DD589B27B520}"/>
          </ac:picMkLst>
        </pc:picChg>
        <pc:picChg chg="add del mod">
          <ac:chgData name="Yossy Made Yulian" userId="238af46a17e978c5" providerId="LiveId" clId="{88D8D3DD-C267-4B40-B29F-0FDAEE27DE23}" dt="2022-07-18T08:17:22.013" v="2307" actId="27803"/>
          <ac:picMkLst>
            <pc:docMk/>
            <pc:sldMk cId="2265079222" sldId="274"/>
            <ac:picMk id="34" creationId="{5EDD1911-F279-1025-9C49-2B4F2D6D8A76}"/>
          </ac:picMkLst>
        </pc:picChg>
        <pc:cxnChg chg="mod topLvl">
          <ac:chgData name="Yossy Made Yulian" userId="238af46a17e978c5" providerId="LiveId" clId="{88D8D3DD-C267-4B40-B29F-0FDAEE27DE23}" dt="2022-07-18T08:12:41.871" v="2264" actId="208"/>
          <ac:cxnSpMkLst>
            <pc:docMk/>
            <pc:sldMk cId="2265079222" sldId="274"/>
            <ac:cxnSpMk id="18" creationId="{6675132A-F2AA-4997-BCAD-357913E6FD28}"/>
          </ac:cxnSpMkLst>
        </pc:cxnChg>
        <pc:cxnChg chg="mod topLvl">
          <ac:chgData name="Yossy Made Yulian" userId="238af46a17e978c5" providerId="LiveId" clId="{88D8D3DD-C267-4B40-B29F-0FDAEE27DE23}" dt="2022-07-18T08:12:47.711" v="2265" actId="208"/>
          <ac:cxnSpMkLst>
            <pc:docMk/>
            <pc:sldMk cId="2265079222" sldId="274"/>
            <ac:cxnSpMk id="19" creationId="{1FEB1665-6AD3-4936-9B7E-2C4D368EF6AE}"/>
          </ac:cxnSpMkLst>
        </pc:cxnChg>
        <pc:cxnChg chg="mod topLvl">
          <ac:chgData name="Yossy Made Yulian" userId="238af46a17e978c5" providerId="LiveId" clId="{88D8D3DD-C267-4B40-B29F-0FDAEE27DE23}" dt="2022-07-18T08:12:41.871" v="2264" actId="208"/>
          <ac:cxnSpMkLst>
            <pc:docMk/>
            <pc:sldMk cId="2265079222" sldId="274"/>
            <ac:cxnSpMk id="53" creationId="{14B497F9-BAA8-49AC-BDB1-5AD824381F9D}"/>
          </ac:cxnSpMkLst>
        </pc:cxnChg>
        <pc:cxnChg chg="mod topLvl">
          <ac:chgData name="Yossy Made Yulian" userId="238af46a17e978c5" providerId="LiveId" clId="{88D8D3DD-C267-4B40-B29F-0FDAEE27DE23}" dt="2022-07-18T08:12:47.711" v="2265" actId="208"/>
          <ac:cxnSpMkLst>
            <pc:docMk/>
            <pc:sldMk cId="2265079222" sldId="274"/>
            <ac:cxnSpMk id="54" creationId="{ACB783CB-0B6E-42AD-AADA-258B679AF9D8}"/>
          </ac:cxnSpMkLst>
        </pc:cxnChg>
        <pc:cxnChg chg="mod topLvl">
          <ac:chgData name="Yossy Made Yulian" userId="238af46a17e978c5" providerId="LiveId" clId="{88D8D3DD-C267-4B40-B29F-0FDAEE27DE23}" dt="2022-07-18T08:12:41.871" v="2264" actId="208"/>
          <ac:cxnSpMkLst>
            <pc:docMk/>
            <pc:sldMk cId="2265079222" sldId="274"/>
            <ac:cxnSpMk id="60" creationId="{DEA2F187-DAE6-4D47-A844-A59E9E2E82E9}"/>
          </ac:cxnSpMkLst>
        </pc:cxnChg>
        <pc:cxnChg chg="mod topLvl">
          <ac:chgData name="Yossy Made Yulian" userId="238af46a17e978c5" providerId="LiveId" clId="{88D8D3DD-C267-4B40-B29F-0FDAEE27DE23}" dt="2022-07-18T08:12:50.460" v="2266" actId="208"/>
          <ac:cxnSpMkLst>
            <pc:docMk/>
            <pc:sldMk cId="2265079222" sldId="274"/>
            <ac:cxnSpMk id="61" creationId="{5173141B-06E4-4696-A856-6842F365305F}"/>
          </ac:cxnSpMkLst>
        </pc:cxnChg>
        <pc:cxnChg chg="mod topLvl">
          <ac:chgData name="Yossy Made Yulian" userId="238af46a17e978c5" providerId="LiveId" clId="{88D8D3DD-C267-4B40-B29F-0FDAEE27DE23}" dt="2022-07-18T08:12:41.871" v="2264" actId="208"/>
          <ac:cxnSpMkLst>
            <pc:docMk/>
            <pc:sldMk cId="2265079222" sldId="274"/>
            <ac:cxnSpMk id="66" creationId="{C3E2FD2D-AB16-4BBA-AA43-D2F806BC03AF}"/>
          </ac:cxnSpMkLst>
        </pc:cxnChg>
        <pc:cxnChg chg="mod topLvl">
          <ac:chgData name="Yossy Made Yulian" userId="238af46a17e978c5" providerId="LiveId" clId="{88D8D3DD-C267-4B40-B29F-0FDAEE27DE23}" dt="2022-07-18T08:12:50.460" v="2266" actId="208"/>
          <ac:cxnSpMkLst>
            <pc:docMk/>
            <pc:sldMk cId="2265079222" sldId="274"/>
            <ac:cxnSpMk id="67" creationId="{819A9774-D117-407A-95E6-F90521C3E977}"/>
          </ac:cxnSpMkLst>
        </pc:cxnChg>
        <pc:cxnChg chg="mod topLvl">
          <ac:chgData name="Yossy Made Yulian" userId="238af46a17e978c5" providerId="LiveId" clId="{88D8D3DD-C267-4B40-B29F-0FDAEE27DE23}" dt="2022-07-18T08:12:41.871" v="2264" actId="208"/>
          <ac:cxnSpMkLst>
            <pc:docMk/>
            <pc:sldMk cId="2265079222" sldId="274"/>
            <ac:cxnSpMk id="73" creationId="{4417E7D4-7FFB-4E9D-8B80-E64F31896695}"/>
          </ac:cxnSpMkLst>
        </pc:cxnChg>
        <pc:cxnChg chg="mod topLvl">
          <ac:chgData name="Yossy Made Yulian" userId="238af46a17e978c5" providerId="LiveId" clId="{88D8D3DD-C267-4B40-B29F-0FDAEE27DE23}" dt="2022-07-18T08:12:47.711" v="2265" actId="208"/>
          <ac:cxnSpMkLst>
            <pc:docMk/>
            <pc:sldMk cId="2265079222" sldId="274"/>
            <ac:cxnSpMk id="74" creationId="{58A581E4-38EC-4651-9593-C03A246A58A0}"/>
          </ac:cxnSpMkLst>
        </pc:cxnChg>
      </pc:sldChg>
      <pc:sldChg chg="addSp delSp modSp mod">
        <pc:chgData name="Yossy Made Yulian" userId="238af46a17e978c5" providerId="LiveId" clId="{88D8D3DD-C267-4B40-B29F-0FDAEE27DE23}" dt="2022-07-19T05:03:21.001" v="2408" actId="207"/>
        <pc:sldMkLst>
          <pc:docMk/>
          <pc:sldMk cId="574819850" sldId="275"/>
        </pc:sldMkLst>
        <pc:spChg chg="del">
          <ac:chgData name="Yossy Made Yulian" userId="238af46a17e978c5" providerId="LiveId" clId="{88D8D3DD-C267-4B40-B29F-0FDAEE27DE23}" dt="2022-07-19T05:02:33.942" v="2401" actId="478"/>
          <ac:spMkLst>
            <pc:docMk/>
            <pc:sldMk cId="574819850" sldId="275"/>
            <ac:spMk id="11" creationId="{12B88E06-F9C4-4E13-8E42-F1444993F082}"/>
          </ac:spMkLst>
        </pc:spChg>
        <pc:spChg chg="mod">
          <ac:chgData name="Yossy Made Yulian" userId="238af46a17e978c5" providerId="LiveId" clId="{88D8D3DD-C267-4B40-B29F-0FDAEE27DE23}" dt="2022-07-19T05:00:51.340" v="2398" actId="555"/>
          <ac:spMkLst>
            <pc:docMk/>
            <pc:sldMk cId="574819850" sldId="275"/>
            <ac:spMk id="15" creationId="{CA1B7D50-4C1A-4A52-B85B-F8907540C552}"/>
          </ac:spMkLst>
        </pc:spChg>
        <pc:spChg chg="mod">
          <ac:chgData name="Yossy Made Yulian" userId="238af46a17e978c5" providerId="LiveId" clId="{88D8D3DD-C267-4B40-B29F-0FDAEE27DE23}" dt="2022-07-19T05:01:04.591" v="2400"/>
          <ac:spMkLst>
            <pc:docMk/>
            <pc:sldMk cId="574819850" sldId="275"/>
            <ac:spMk id="37" creationId="{33D4130E-6791-BA55-FCE6-F4C1F1239674}"/>
          </ac:spMkLst>
        </pc:spChg>
        <pc:spChg chg="mod">
          <ac:chgData name="Yossy Made Yulian" userId="238af46a17e978c5" providerId="LiveId" clId="{88D8D3DD-C267-4B40-B29F-0FDAEE27DE23}" dt="2022-07-19T05:01:04.591" v="2400"/>
          <ac:spMkLst>
            <pc:docMk/>
            <pc:sldMk cId="574819850" sldId="275"/>
            <ac:spMk id="38" creationId="{7FA4345C-5FBC-1367-1731-C0A539244E42}"/>
          </ac:spMkLst>
        </pc:spChg>
        <pc:spChg chg="mod">
          <ac:chgData name="Yossy Made Yulian" userId="238af46a17e978c5" providerId="LiveId" clId="{88D8D3DD-C267-4B40-B29F-0FDAEE27DE23}" dt="2022-07-19T05:01:04.591" v="2400"/>
          <ac:spMkLst>
            <pc:docMk/>
            <pc:sldMk cId="574819850" sldId="275"/>
            <ac:spMk id="40" creationId="{19F11794-07EE-04F6-201B-E1F1A53C543A}"/>
          </ac:spMkLst>
        </pc:spChg>
        <pc:spChg chg="mod topLvl">
          <ac:chgData name="Yossy Made Yulian" userId="238af46a17e978c5" providerId="LiveId" clId="{88D8D3DD-C267-4B40-B29F-0FDAEE27DE23}" dt="2022-07-19T05:02:46.391" v="2405"/>
          <ac:spMkLst>
            <pc:docMk/>
            <pc:sldMk cId="574819850" sldId="275"/>
            <ac:spMk id="41" creationId="{B6D16B50-4127-4AB5-B1E4-83732F234D78}"/>
          </ac:spMkLst>
        </pc:spChg>
        <pc:spChg chg="mod topLvl">
          <ac:chgData name="Yossy Made Yulian" userId="238af46a17e978c5" providerId="LiveId" clId="{88D8D3DD-C267-4B40-B29F-0FDAEE27DE23}" dt="2022-07-19T05:02:46.391" v="2405"/>
          <ac:spMkLst>
            <pc:docMk/>
            <pc:sldMk cId="574819850" sldId="275"/>
            <ac:spMk id="42" creationId="{5583D7D9-9DBE-409D-A271-0DFB75E2E9E5}"/>
          </ac:spMkLst>
        </pc:spChg>
        <pc:spChg chg="mod topLvl">
          <ac:chgData name="Yossy Made Yulian" userId="238af46a17e978c5" providerId="LiveId" clId="{88D8D3DD-C267-4B40-B29F-0FDAEE27DE23}" dt="2022-07-19T05:02:46.391" v="2405"/>
          <ac:spMkLst>
            <pc:docMk/>
            <pc:sldMk cId="574819850" sldId="275"/>
            <ac:spMk id="43" creationId="{A8C91A94-85C4-4FBF-8B59-A9B4187E6F66}"/>
          </ac:spMkLst>
        </pc:spChg>
        <pc:spChg chg="mod">
          <ac:chgData name="Yossy Made Yulian" userId="238af46a17e978c5" providerId="LiveId" clId="{88D8D3DD-C267-4B40-B29F-0FDAEE27DE23}" dt="2022-07-19T05:03:13.323" v="2407" actId="1076"/>
          <ac:spMkLst>
            <pc:docMk/>
            <pc:sldMk cId="574819850" sldId="275"/>
            <ac:spMk id="44" creationId="{665BB522-F40E-4B6D-8618-BD6587B46389}"/>
          </ac:spMkLst>
        </pc:spChg>
        <pc:spChg chg="mod">
          <ac:chgData name="Yossy Made Yulian" userId="238af46a17e978c5" providerId="LiveId" clId="{88D8D3DD-C267-4B40-B29F-0FDAEE27DE23}" dt="2022-07-19T05:02:43.501" v="2403" actId="165"/>
          <ac:spMkLst>
            <pc:docMk/>
            <pc:sldMk cId="574819850" sldId="275"/>
            <ac:spMk id="46" creationId="{D7760A38-B66E-4E67-99CE-FD2E9188C8F0}"/>
          </ac:spMkLst>
        </pc:spChg>
        <pc:spChg chg="mod">
          <ac:chgData name="Yossy Made Yulian" userId="238af46a17e978c5" providerId="LiveId" clId="{88D8D3DD-C267-4B40-B29F-0FDAEE27DE23}" dt="2022-07-19T05:02:43.501" v="2403" actId="165"/>
          <ac:spMkLst>
            <pc:docMk/>
            <pc:sldMk cId="574819850" sldId="275"/>
            <ac:spMk id="47" creationId="{124649CC-36BA-43CF-9211-60BBCBE4C74A}"/>
          </ac:spMkLst>
        </pc:spChg>
        <pc:spChg chg="mod">
          <ac:chgData name="Yossy Made Yulian" userId="238af46a17e978c5" providerId="LiveId" clId="{88D8D3DD-C267-4B40-B29F-0FDAEE27DE23}" dt="2022-07-19T05:01:04.591" v="2400"/>
          <ac:spMkLst>
            <pc:docMk/>
            <pc:sldMk cId="574819850" sldId="275"/>
            <ac:spMk id="48" creationId="{E84FD62E-342D-7EF8-CBFF-1B4DCA5BE606}"/>
          </ac:spMkLst>
        </pc:spChg>
        <pc:spChg chg="mod">
          <ac:chgData name="Yossy Made Yulian" userId="238af46a17e978c5" providerId="LiveId" clId="{88D8D3DD-C267-4B40-B29F-0FDAEE27DE23}" dt="2022-07-19T05:02:43.501" v="2403" actId="165"/>
          <ac:spMkLst>
            <pc:docMk/>
            <pc:sldMk cId="574819850" sldId="275"/>
            <ac:spMk id="50" creationId="{8B664FB0-EF20-4558-9C66-08D2E2708EF4}"/>
          </ac:spMkLst>
        </pc:spChg>
        <pc:spChg chg="mod">
          <ac:chgData name="Yossy Made Yulian" userId="238af46a17e978c5" providerId="LiveId" clId="{88D8D3DD-C267-4B40-B29F-0FDAEE27DE23}" dt="2022-07-19T05:02:43.501" v="2403" actId="165"/>
          <ac:spMkLst>
            <pc:docMk/>
            <pc:sldMk cId="574819850" sldId="275"/>
            <ac:spMk id="51" creationId="{D947F6A5-3E5C-4A90-9C29-0CEBF35FF87B}"/>
          </ac:spMkLst>
        </pc:spChg>
        <pc:spChg chg="mod">
          <ac:chgData name="Yossy Made Yulian" userId="238af46a17e978c5" providerId="LiveId" clId="{88D8D3DD-C267-4B40-B29F-0FDAEE27DE23}" dt="2022-07-19T05:01:04.591" v="2400"/>
          <ac:spMkLst>
            <pc:docMk/>
            <pc:sldMk cId="574819850" sldId="275"/>
            <ac:spMk id="52" creationId="{1B3639CD-561B-DFDC-1102-2B3E7F91B2A4}"/>
          </ac:spMkLst>
        </pc:spChg>
        <pc:spChg chg="add mod">
          <ac:chgData name="Yossy Made Yulian" userId="238af46a17e978c5" providerId="LiveId" clId="{88D8D3DD-C267-4B40-B29F-0FDAEE27DE23}" dt="2022-07-19T05:01:04.591" v="2400"/>
          <ac:spMkLst>
            <pc:docMk/>
            <pc:sldMk cId="574819850" sldId="275"/>
            <ac:spMk id="53" creationId="{D296F04B-A563-FB6F-C3FC-C92C9AE91B8B}"/>
          </ac:spMkLst>
        </pc:spChg>
        <pc:spChg chg="mod">
          <ac:chgData name="Yossy Made Yulian" userId="238af46a17e978c5" providerId="LiveId" clId="{88D8D3DD-C267-4B40-B29F-0FDAEE27DE23}" dt="2022-07-19T05:02:43.501" v="2403" actId="165"/>
          <ac:spMkLst>
            <pc:docMk/>
            <pc:sldMk cId="574819850" sldId="275"/>
            <ac:spMk id="58" creationId="{1461A428-8E5F-4041-ADF1-38658F67CA9B}"/>
          </ac:spMkLst>
        </pc:spChg>
        <pc:spChg chg="mod">
          <ac:chgData name="Yossy Made Yulian" userId="238af46a17e978c5" providerId="LiveId" clId="{88D8D3DD-C267-4B40-B29F-0FDAEE27DE23}" dt="2022-07-19T05:02:43.501" v="2403" actId="165"/>
          <ac:spMkLst>
            <pc:docMk/>
            <pc:sldMk cId="574819850" sldId="275"/>
            <ac:spMk id="59" creationId="{F220C9DA-8A66-49F9-9C1B-E6EF81F3A23A}"/>
          </ac:spMkLst>
        </pc:spChg>
        <pc:spChg chg="mod">
          <ac:chgData name="Yossy Made Yulian" userId="238af46a17e978c5" providerId="LiveId" clId="{88D8D3DD-C267-4B40-B29F-0FDAEE27DE23}" dt="2022-07-19T05:03:21.001" v="2408" actId="207"/>
          <ac:spMkLst>
            <pc:docMk/>
            <pc:sldMk cId="574819850" sldId="275"/>
            <ac:spMk id="67" creationId="{D50BC8D4-B987-41CA-933A-01682430FEC6}"/>
          </ac:spMkLst>
        </pc:spChg>
        <pc:spChg chg="mod">
          <ac:chgData name="Yossy Made Yulian" userId="238af46a17e978c5" providerId="LiveId" clId="{88D8D3DD-C267-4B40-B29F-0FDAEE27DE23}" dt="2022-07-19T05:03:21.001" v="2408" actId="207"/>
          <ac:spMkLst>
            <pc:docMk/>
            <pc:sldMk cId="574819850" sldId="275"/>
            <ac:spMk id="68" creationId="{943F6BAE-09F6-427F-B1D3-0E993B8C77C7}"/>
          </ac:spMkLst>
        </pc:spChg>
        <pc:spChg chg="mod">
          <ac:chgData name="Yossy Made Yulian" userId="238af46a17e978c5" providerId="LiveId" clId="{88D8D3DD-C267-4B40-B29F-0FDAEE27DE23}" dt="2022-07-19T05:03:21.001" v="2408" actId="207"/>
          <ac:spMkLst>
            <pc:docMk/>
            <pc:sldMk cId="574819850" sldId="275"/>
            <ac:spMk id="69" creationId="{241AA4D8-1275-44D4-ACA5-B488A13DCEDC}"/>
          </ac:spMkLst>
        </pc:spChg>
        <pc:grpChg chg="del">
          <ac:chgData name="Yossy Made Yulian" userId="238af46a17e978c5" providerId="LiveId" clId="{88D8D3DD-C267-4B40-B29F-0FDAEE27DE23}" dt="2022-07-19T05:01:04.316" v="2399" actId="478"/>
          <ac:grpSpMkLst>
            <pc:docMk/>
            <pc:sldMk cId="574819850" sldId="275"/>
            <ac:grpSpMk id="2" creationId="{2F2BDBA6-0616-40FE-B484-1BFE027A9BD9}"/>
          </ac:grpSpMkLst>
        </pc:grpChg>
        <pc:grpChg chg="add mod">
          <ac:chgData name="Yossy Made Yulian" userId="238af46a17e978c5" providerId="LiveId" clId="{88D8D3DD-C267-4B40-B29F-0FDAEE27DE23}" dt="2022-07-19T05:01:04.591" v="2400"/>
          <ac:grpSpMkLst>
            <pc:docMk/>
            <pc:sldMk cId="574819850" sldId="275"/>
            <ac:grpSpMk id="36" creationId="{00677F72-383D-4129-38A1-28B9E2390C6D}"/>
          </ac:grpSpMkLst>
        </pc:grpChg>
        <pc:grpChg chg="mod topLvl">
          <ac:chgData name="Yossy Made Yulian" userId="238af46a17e978c5" providerId="LiveId" clId="{88D8D3DD-C267-4B40-B29F-0FDAEE27DE23}" dt="2022-07-19T05:02:43.501" v="2403" actId="165"/>
          <ac:grpSpMkLst>
            <pc:docMk/>
            <pc:sldMk cId="574819850" sldId="275"/>
            <ac:grpSpMk id="45" creationId="{1F2AB68D-0390-4EEA-934C-C7161BE7C547}"/>
          </ac:grpSpMkLst>
        </pc:grpChg>
        <pc:grpChg chg="mod topLvl">
          <ac:chgData name="Yossy Made Yulian" userId="238af46a17e978c5" providerId="LiveId" clId="{88D8D3DD-C267-4B40-B29F-0FDAEE27DE23}" dt="2022-07-19T05:02:43.501" v="2403" actId="165"/>
          <ac:grpSpMkLst>
            <pc:docMk/>
            <pc:sldMk cId="574819850" sldId="275"/>
            <ac:grpSpMk id="49" creationId="{D57BD450-2CAB-4D6D-BE62-76C0799C7141}"/>
          </ac:grpSpMkLst>
        </pc:grpChg>
        <pc:grpChg chg="mod topLvl">
          <ac:chgData name="Yossy Made Yulian" userId="238af46a17e978c5" providerId="LiveId" clId="{88D8D3DD-C267-4B40-B29F-0FDAEE27DE23}" dt="2022-07-19T05:02:43.501" v="2403" actId="165"/>
          <ac:grpSpMkLst>
            <pc:docMk/>
            <pc:sldMk cId="574819850" sldId="275"/>
            <ac:grpSpMk id="57" creationId="{966F21A8-A6CA-4453-BE8D-F93CADE54D29}"/>
          </ac:grpSpMkLst>
        </pc:grpChg>
        <pc:grpChg chg="del">
          <ac:chgData name="Yossy Made Yulian" userId="238af46a17e978c5" providerId="LiveId" clId="{88D8D3DD-C267-4B40-B29F-0FDAEE27DE23}" dt="2022-07-19T05:02:43.501" v="2403" actId="165"/>
          <ac:grpSpMkLst>
            <pc:docMk/>
            <pc:sldMk cId="574819850" sldId="275"/>
            <ac:grpSpMk id="60" creationId="{E991E8AA-0D48-4265-B621-58CA1EB21F3F}"/>
          </ac:grpSpMkLst>
        </pc:grpChg>
        <pc:grpChg chg="del">
          <ac:chgData name="Yossy Made Yulian" userId="238af46a17e978c5" providerId="LiveId" clId="{88D8D3DD-C267-4B40-B29F-0FDAEE27DE23}" dt="2022-07-19T05:02:43.501" v="2403" actId="165"/>
          <ac:grpSpMkLst>
            <pc:docMk/>
            <pc:sldMk cId="574819850" sldId="275"/>
            <ac:grpSpMk id="63" creationId="{C5FF12E1-5520-4403-8833-D69721D581A1}"/>
          </ac:grpSpMkLst>
        </pc:grpChg>
        <pc:grpChg chg="del">
          <ac:chgData name="Yossy Made Yulian" userId="238af46a17e978c5" providerId="LiveId" clId="{88D8D3DD-C267-4B40-B29F-0FDAEE27DE23}" dt="2022-07-19T05:02:43.501" v="2403" actId="165"/>
          <ac:grpSpMkLst>
            <pc:docMk/>
            <pc:sldMk cId="574819850" sldId="275"/>
            <ac:grpSpMk id="64" creationId="{B0ED510B-9A9C-4F41-A50A-0563B26BAFCA}"/>
          </ac:grpSpMkLst>
        </pc:grpChg>
      </pc:sldChg>
      <pc:sldChg chg="addSp delSp modSp mod">
        <pc:chgData name="Yossy Made Yulian" userId="238af46a17e978c5" providerId="LiveId" clId="{88D8D3DD-C267-4B40-B29F-0FDAEE27DE23}" dt="2022-07-19T05:10:54.498" v="2500" actId="2711"/>
        <pc:sldMkLst>
          <pc:docMk/>
          <pc:sldMk cId="1337577695" sldId="276"/>
        </pc:sldMkLst>
        <pc:spChg chg="del mod topLvl">
          <ac:chgData name="Yossy Made Yulian" userId="238af46a17e978c5" providerId="LiveId" clId="{88D8D3DD-C267-4B40-B29F-0FDAEE27DE23}" dt="2022-07-19T05:04:11.125" v="2410" actId="478"/>
          <ac:spMkLst>
            <pc:docMk/>
            <pc:sldMk cId="1337577695" sldId="276"/>
            <ac:spMk id="3" creationId="{C414CA5A-F43B-4DBA-96E1-2FEEAEEB4067}"/>
          </ac:spMkLst>
        </pc:spChg>
        <pc:spChg chg="mod topLvl">
          <ac:chgData name="Yossy Made Yulian" userId="238af46a17e978c5" providerId="LiveId" clId="{88D8D3DD-C267-4B40-B29F-0FDAEE27DE23}" dt="2022-07-19T05:04:29.412" v="2416" actId="164"/>
          <ac:spMkLst>
            <pc:docMk/>
            <pc:sldMk cId="1337577695" sldId="276"/>
            <ac:spMk id="5" creationId="{CEF85866-84CD-40B5-8FA9-E75A222AAAC4}"/>
          </ac:spMkLst>
        </pc:spChg>
        <pc:spChg chg="mod topLvl">
          <ac:chgData name="Yossy Made Yulian" userId="238af46a17e978c5" providerId="LiveId" clId="{88D8D3DD-C267-4B40-B29F-0FDAEE27DE23}" dt="2022-07-19T05:04:29.412" v="2416" actId="164"/>
          <ac:spMkLst>
            <pc:docMk/>
            <pc:sldMk cId="1337577695" sldId="276"/>
            <ac:spMk id="6" creationId="{C38BBB70-103C-4718-A796-012B931EF1A3}"/>
          </ac:spMkLst>
        </pc:spChg>
        <pc:spChg chg="mod topLvl">
          <ac:chgData name="Yossy Made Yulian" userId="238af46a17e978c5" providerId="LiveId" clId="{88D8D3DD-C267-4B40-B29F-0FDAEE27DE23}" dt="2022-07-19T05:04:29.412" v="2416" actId="164"/>
          <ac:spMkLst>
            <pc:docMk/>
            <pc:sldMk cId="1337577695" sldId="276"/>
            <ac:spMk id="7" creationId="{D97480B0-9186-406C-A935-F9844163BF68}"/>
          </ac:spMkLst>
        </pc:spChg>
        <pc:spChg chg="mod topLvl">
          <ac:chgData name="Yossy Made Yulian" userId="238af46a17e978c5" providerId="LiveId" clId="{88D8D3DD-C267-4B40-B29F-0FDAEE27DE23}" dt="2022-07-19T05:04:29.412" v="2416" actId="164"/>
          <ac:spMkLst>
            <pc:docMk/>
            <pc:sldMk cId="1337577695" sldId="276"/>
            <ac:spMk id="8" creationId="{75CAD5CE-4FBE-42A9-AC64-A370D4438757}"/>
          </ac:spMkLst>
        </pc:spChg>
        <pc:spChg chg="mod topLvl">
          <ac:chgData name="Yossy Made Yulian" userId="238af46a17e978c5" providerId="LiveId" clId="{88D8D3DD-C267-4B40-B29F-0FDAEE27DE23}" dt="2022-07-19T05:04:29.412" v="2416" actId="164"/>
          <ac:spMkLst>
            <pc:docMk/>
            <pc:sldMk cId="1337577695" sldId="276"/>
            <ac:spMk id="9" creationId="{D82313C6-4063-44F0-BAF7-E3E3C39FB7C8}"/>
          </ac:spMkLst>
        </pc:spChg>
        <pc:spChg chg="mod">
          <ac:chgData name="Yossy Made Yulian" userId="238af46a17e978c5" providerId="LiveId" clId="{88D8D3DD-C267-4B40-B29F-0FDAEE27DE23}" dt="2022-07-19T05:04:34.735" v="2418" actId="1076"/>
          <ac:spMkLst>
            <pc:docMk/>
            <pc:sldMk cId="1337577695" sldId="276"/>
            <ac:spMk id="10" creationId="{40A216AC-4B28-4414-815F-E1653ADE1E72}"/>
          </ac:spMkLst>
        </pc:spChg>
        <pc:spChg chg="mod topLvl">
          <ac:chgData name="Yossy Made Yulian" userId="238af46a17e978c5" providerId="LiveId" clId="{88D8D3DD-C267-4B40-B29F-0FDAEE27DE23}" dt="2022-07-19T05:09:22.105" v="2497" actId="165"/>
          <ac:spMkLst>
            <pc:docMk/>
            <pc:sldMk cId="1337577695" sldId="276"/>
            <ac:spMk id="16" creationId="{1AF69E5C-1925-CD97-3D39-37362E7FC7A1}"/>
          </ac:spMkLst>
        </pc:spChg>
        <pc:spChg chg="mod">
          <ac:chgData name="Yossy Made Yulian" userId="238af46a17e978c5" providerId="LiveId" clId="{88D8D3DD-C267-4B40-B29F-0FDAEE27DE23}" dt="2022-07-19T05:09:22.105" v="2497" actId="165"/>
          <ac:spMkLst>
            <pc:docMk/>
            <pc:sldMk cId="1337577695" sldId="276"/>
            <ac:spMk id="18" creationId="{E0E28C0E-F288-E287-77C7-624070E6B24E}"/>
          </ac:spMkLst>
        </pc:spChg>
        <pc:spChg chg="mod">
          <ac:chgData name="Yossy Made Yulian" userId="238af46a17e978c5" providerId="LiveId" clId="{88D8D3DD-C267-4B40-B29F-0FDAEE27DE23}" dt="2022-07-19T05:04:40.673" v="2420" actId="14100"/>
          <ac:spMkLst>
            <pc:docMk/>
            <pc:sldMk cId="1337577695" sldId="276"/>
            <ac:spMk id="19" creationId="{D80B7650-9002-473D-ACA1-A11670E38A14}"/>
          </ac:spMkLst>
        </pc:spChg>
        <pc:spChg chg="mod">
          <ac:chgData name="Yossy Made Yulian" userId="238af46a17e978c5" providerId="LiveId" clId="{88D8D3DD-C267-4B40-B29F-0FDAEE27DE23}" dt="2022-07-19T05:09:11.646" v="2493"/>
          <ac:spMkLst>
            <pc:docMk/>
            <pc:sldMk cId="1337577695" sldId="276"/>
            <ac:spMk id="23" creationId="{17868A6E-E017-4B92-8012-8E777B62AFF2}"/>
          </ac:spMkLst>
        </pc:spChg>
        <pc:spChg chg="mod">
          <ac:chgData name="Yossy Made Yulian" userId="238af46a17e978c5" providerId="LiveId" clId="{88D8D3DD-C267-4B40-B29F-0FDAEE27DE23}" dt="2022-07-19T05:09:22.105" v="2497" actId="165"/>
          <ac:spMkLst>
            <pc:docMk/>
            <pc:sldMk cId="1337577695" sldId="276"/>
            <ac:spMk id="24" creationId="{1BCA1A67-3B5B-FBF9-ED5E-250D8E39BB95}"/>
          </ac:spMkLst>
        </pc:spChg>
        <pc:spChg chg="mod">
          <ac:chgData name="Yossy Made Yulian" userId="238af46a17e978c5" providerId="LiveId" clId="{88D8D3DD-C267-4B40-B29F-0FDAEE27DE23}" dt="2022-07-19T05:05:09.807" v="2436" actId="12789"/>
          <ac:spMkLst>
            <pc:docMk/>
            <pc:sldMk cId="1337577695" sldId="276"/>
            <ac:spMk id="25" creationId="{035FC843-204A-4891-B536-CCC38966702F}"/>
          </ac:spMkLst>
        </pc:spChg>
        <pc:spChg chg="mod topLvl">
          <ac:chgData name="Yossy Made Yulian" userId="238af46a17e978c5" providerId="LiveId" clId="{88D8D3DD-C267-4B40-B29F-0FDAEE27DE23}" dt="2022-07-19T05:09:22.105" v="2497" actId="165"/>
          <ac:spMkLst>
            <pc:docMk/>
            <pc:sldMk cId="1337577695" sldId="276"/>
            <ac:spMk id="44" creationId="{80B4B11D-AF66-4870-B99F-E5C22A660A39}"/>
          </ac:spMkLst>
        </pc:spChg>
        <pc:spChg chg="mod topLvl">
          <ac:chgData name="Yossy Made Yulian" userId="238af46a17e978c5" providerId="LiveId" clId="{88D8D3DD-C267-4B40-B29F-0FDAEE27DE23}" dt="2022-07-19T05:09:22.105" v="2497" actId="165"/>
          <ac:spMkLst>
            <pc:docMk/>
            <pc:sldMk cId="1337577695" sldId="276"/>
            <ac:spMk id="45" creationId="{64041AAF-18F5-40CC-847D-BEF851FCDF2E}"/>
          </ac:spMkLst>
        </pc:spChg>
        <pc:spChg chg="mod topLvl">
          <ac:chgData name="Yossy Made Yulian" userId="238af46a17e978c5" providerId="LiveId" clId="{88D8D3DD-C267-4B40-B29F-0FDAEE27DE23}" dt="2022-07-19T05:09:22.105" v="2497" actId="165"/>
          <ac:spMkLst>
            <pc:docMk/>
            <pc:sldMk cId="1337577695" sldId="276"/>
            <ac:spMk id="46" creationId="{7BB81EAF-F7C0-4C7C-878B-A92324F78C3A}"/>
          </ac:spMkLst>
        </pc:spChg>
        <pc:spChg chg="mod topLvl">
          <ac:chgData name="Yossy Made Yulian" userId="238af46a17e978c5" providerId="LiveId" clId="{88D8D3DD-C267-4B40-B29F-0FDAEE27DE23}" dt="2022-07-19T05:09:22.105" v="2497" actId="165"/>
          <ac:spMkLst>
            <pc:docMk/>
            <pc:sldMk cId="1337577695" sldId="276"/>
            <ac:spMk id="47" creationId="{03CC8964-6D8E-4B47-9A67-B28BF4808053}"/>
          </ac:spMkLst>
        </pc:spChg>
        <pc:spChg chg="mod topLvl">
          <ac:chgData name="Yossy Made Yulian" userId="238af46a17e978c5" providerId="LiveId" clId="{88D8D3DD-C267-4B40-B29F-0FDAEE27DE23}" dt="2022-07-19T05:09:22.105" v="2497" actId="165"/>
          <ac:spMkLst>
            <pc:docMk/>
            <pc:sldMk cId="1337577695" sldId="276"/>
            <ac:spMk id="48" creationId="{1CCB335D-05F3-401B-9EF8-8661C6EB9987}"/>
          </ac:spMkLst>
        </pc:spChg>
        <pc:spChg chg="add mod">
          <ac:chgData name="Yossy Made Yulian" userId="238af46a17e978c5" providerId="LiveId" clId="{88D8D3DD-C267-4B40-B29F-0FDAEE27DE23}" dt="2022-07-19T05:04:15.114" v="2411"/>
          <ac:spMkLst>
            <pc:docMk/>
            <pc:sldMk cId="1337577695" sldId="276"/>
            <ac:spMk id="49" creationId="{8B4D009D-9989-6B6D-772A-DEFF3CBB41CF}"/>
          </ac:spMkLst>
        </pc:spChg>
        <pc:spChg chg="mod topLvl">
          <ac:chgData name="Yossy Made Yulian" userId="238af46a17e978c5" providerId="LiveId" clId="{88D8D3DD-C267-4B40-B29F-0FDAEE27DE23}" dt="2022-07-19T05:09:22.105" v="2497" actId="165"/>
          <ac:spMkLst>
            <pc:docMk/>
            <pc:sldMk cId="1337577695" sldId="276"/>
            <ac:spMk id="53" creationId="{B4E3D49F-98CE-4F93-89F1-A8875462B329}"/>
          </ac:spMkLst>
        </pc:spChg>
        <pc:spChg chg="mod topLvl">
          <ac:chgData name="Yossy Made Yulian" userId="238af46a17e978c5" providerId="LiveId" clId="{88D8D3DD-C267-4B40-B29F-0FDAEE27DE23}" dt="2022-07-19T05:09:22.105" v="2497" actId="165"/>
          <ac:spMkLst>
            <pc:docMk/>
            <pc:sldMk cId="1337577695" sldId="276"/>
            <ac:spMk id="54" creationId="{1104208E-C3A7-48AD-9A45-E82A99F6BDC9}"/>
          </ac:spMkLst>
        </pc:spChg>
        <pc:spChg chg="mod topLvl">
          <ac:chgData name="Yossy Made Yulian" userId="238af46a17e978c5" providerId="LiveId" clId="{88D8D3DD-C267-4B40-B29F-0FDAEE27DE23}" dt="2022-07-19T05:10:54.498" v="2500" actId="2711"/>
          <ac:spMkLst>
            <pc:docMk/>
            <pc:sldMk cId="1337577695" sldId="276"/>
            <ac:spMk id="55" creationId="{73A5DA09-A554-445C-87B6-BDE92B217A18}"/>
          </ac:spMkLst>
        </pc:spChg>
        <pc:spChg chg="mod topLvl">
          <ac:chgData name="Yossy Made Yulian" userId="238af46a17e978c5" providerId="LiveId" clId="{88D8D3DD-C267-4B40-B29F-0FDAEE27DE23}" dt="2022-07-19T05:09:22.105" v="2497" actId="165"/>
          <ac:spMkLst>
            <pc:docMk/>
            <pc:sldMk cId="1337577695" sldId="276"/>
            <ac:spMk id="66" creationId="{6261CC1F-20B3-4DC3-B2AD-45BA3A9602CA}"/>
          </ac:spMkLst>
        </pc:spChg>
        <pc:spChg chg="mod topLvl">
          <ac:chgData name="Yossy Made Yulian" userId="238af46a17e978c5" providerId="LiveId" clId="{88D8D3DD-C267-4B40-B29F-0FDAEE27DE23}" dt="2022-07-19T05:09:22.105" v="2497" actId="165"/>
          <ac:spMkLst>
            <pc:docMk/>
            <pc:sldMk cId="1337577695" sldId="276"/>
            <ac:spMk id="67" creationId="{7AC8ED36-8154-42AF-B020-9E98223FED86}"/>
          </ac:spMkLst>
        </pc:spChg>
        <pc:spChg chg="mod topLvl">
          <ac:chgData name="Yossy Made Yulian" userId="238af46a17e978c5" providerId="LiveId" clId="{88D8D3DD-C267-4B40-B29F-0FDAEE27DE23}" dt="2022-07-19T05:09:22.105" v="2497" actId="165"/>
          <ac:spMkLst>
            <pc:docMk/>
            <pc:sldMk cId="1337577695" sldId="276"/>
            <ac:spMk id="68" creationId="{E4965BDB-FBF8-4030-9D2D-E93FE02DAFE1}"/>
          </ac:spMkLst>
        </pc:spChg>
        <pc:spChg chg="mod topLvl">
          <ac:chgData name="Yossy Made Yulian" userId="238af46a17e978c5" providerId="LiveId" clId="{88D8D3DD-C267-4B40-B29F-0FDAEE27DE23}" dt="2022-07-19T05:09:22.105" v="2497" actId="165"/>
          <ac:spMkLst>
            <pc:docMk/>
            <pc:sldMk cId="1337577695" sldId="276"/>
            <ac:spMk id="69" creationId="{3C21CFEF-9E1B-44A7-B041-2E48781DCEB3}"/>
          </ac:spMkLst>
        </pc:spChg>
        <pc:spChg chg="mod topLvl">
          <ac:chgData name="Yossy Made Yulian" userId="238af46a17e978c5" providerId="LiveId" clId="{88D8D3DD-C267-4B40-B29F-0FDAEE27DE23}" dt="2022-07-19T05:09:22.105" v="2497" actId="165"/>
          <ac:spMkLst>
            <pc:docMk/>
            <pc:sldMk cId="1337577695" sldId="276"/>
            <ac:spMk id="70" creationId="{819FB5B0-2BD3-4821-8527-C16A5382D211}"/>
          </ac:spMkLst>
        </pc:spChg>
        <pc:spChg chg="mod topLvl">
          <ac:chgData name="Yossy Made Yulian" userId="238af46a17e978c5" providerId="LiveId" clId="{88D8D3DD-C267-4B40-B29F-0FDAEE27DE23}" dt="2022-07-19T05:09:22.105" v="2497" actId="165"/>
          <ac:spMkLst>
            <pc:docMk/>
            <pc:sldMk cId="1337577695" sldId="276"/>
            <ac:spMk id="71" creationId="{896D8313-F533-427C-B39B-323697011D61}"/>
          </ac:spMkLst>
        </pc:spChg>
        <pc:spChg chg="mod topLvl">
          <ac:chgData name="Yossy Made Yulian" userId="238af46a17e978c5" providerId="LiveId" clId="{88D8D3DD-C267-4B40-B29F-0FDAEE27DE23}" dt="2022-07-19T05:09:22.105" v="2497" actId="165"/>
          <ac:spMkLst>
            <pc:docMk/>
            <pc:sldMk cId="1337577695" sldId="276"/>
            <ac:spMk id="73" creationId="{51975C0D-5C7E-4178-8590-A5C5C8EF15AE}"/>
          </ac:spMkLst>
        </pc:spChg>
        <pc:spChg chg="mod topLvl">
          <ac:chgData name="Yossy Made Yulian" userId="238af46a17e978c5" providerId="LiveId" clId="{88D8D3DD-C267-4B40-B29F-0FDAEE27DE23}" dt="2022-07-19T05:10:54.498" v="2500" actId="2711"/>
          <ac:spMkLst>
            <pc:docMk/>
            <pc:sldMk cId="1337577695" sldId="276"/>
            <ac:spMk id="74" creationId="{B87FC80E-C7AC-4036-AB3F-19270EF49D7E}"/>
          </ac:spMkLst>
        </pc:spChg>
        <pc:spChg chg="mod topLvl">
          <ac:chgData name="Yossy Made Yulian" userId="238af46a17e978c5" providerId="LiveId" clId="{88D8D3DD-C267-4B40-B29F-0FDAEE27DE23}" dt="2022-07-19T05:09:22.105" v="2497" actId="165"/>
          <ac:spMkLst>
            <pc:docMk/>
            <pc:sldMk cId="1337577695" sldId="276"/>
            <ac:spMk id="78" creationId="{8BB7AAC3-665D-449E-B399-92C0ABF41BAC}"/>
          </ac:spMkLst>
        </pc:spChg>
        <pc:spChg chg="mod topLvl">
          <ac:chgData name="Yossy Made Yulian" userId="238af46a17e978c5" providerId="LiveId" clId="{88D8D3DD-C267-4B40-B29F-0FDAEE27DE23}" dt="2022-07-19T05:09:22.105" v="2497" actId="165"/>
          <ac:spMkLst>
            <pc:docMk/>
            <pc:sldMk cId="1337577695" sldId="276"/>
            <ac:spMk id="83" creationId="{6EEA9758-107E-4276-BB6D-435A855772BE}"/>
          </ac:spMkLst>
        </pc:spChg>
        <pc:grpChg chg="del">
          <ac:chgData name="Yossy Made Yulian" userId="238af46a17e978c5" providerId="LiveId" clId="{88D8D3DD-C267-4B40-B29F-0FDAEE27DE23}" dt="2022-07-19T05:04:08.859" v="2409" actId="165"/>
          <ac:grpSpMkLst>
            <pc:docMk/>
            <pc:sldMk cId="1337577695" sldId="276"/>
            <ac:grpSpMk id="2" creationId="{661FE85A-043A-4091-BCFC-90A24A177399}"/>
          </ac:grpSpMkLst>
        </pc:grpChg>
        <pc:grpChg chg="del mod topLvl">
          <ac:chgData name="Yossy Made Yulian" userId="238af46a17e978c5" providerId="LiveId" clId="{88D8D3DD-C267-4B40-B29F-0FDAEE27DE23}" dt="2022-07-19T05:04:17.420" v="2412" actId="165"/>
          <ac:grpSpMkLst>
            <pc:docMk/>
            <pc:sldMk cId="1337577695" sldId="276"/>
            <ac:grpSpMk id="4" creationId="{1E7647D7-5DDD-4B64-9BBE-A5A7E7C911B5}"/>
          </ac:grpSpMkLst>
        </pc:grpChg>
        <pc:grpChg chg="add mod">
          <ac:chgData name="Yossy Made Yulian" userId="238af46a17e978c5" providerId="LiveId" clId="{88D8D3DD-C267-4B40-B29F-0FDAEE27DE23}" dt="2022-07-19T05:04:29.412" v="2416" actId="164"/>
          <ac:grpSpMkLst>
            <pc:docMk/>
            <pc:sldMk cId="1337577695" sldId="276"/>
            <ac:grpSpMk id="11" creationId="{E715A5DE-BA14-71D2-5D92-26049BF2779D}"/>
          </ac:grpSpMkLst>
        </pc:grpChg>
        <pc:grpChg chg="del mod">
          <ac:chgData name="Yossy Made Yulian" userId="238af46a17e978c5" providerId="LiveId" clId="{88D8D3DD-C267-4B40-B29F-0FDAEE27DE23}" dt="2022-07-19T05:08:35.094" v="2480" actId="27803"/>
          <ac:grpSpMkLst>
            <pc:docMk/>
            <pc:sldMk cId="1337577695" sldId="276"/>
            <ac:grpSpMk id="17" creationId="{0B781948-3841-C251-7204-252D2A1456B6}"/>
          </ac:grpSpMkLst>
        </pc:grpChg>
        <pc:grpChg chg="mod">
          <ac:chgData name="Yossy Made Yulian" userId="238af46a17e978c5" providerId="LiveId" clId="{88D8D3DD-C267-4B40-B29F-0FDAEE27DE23}" dt="2022-07-19T05:05:15.504" v="2438" actId="1076"/>
          <ac:grpSpMkLst>
            <pc:docMk/>
            <pc:sldMk cId="1337577695" sldId="276"/>
            <ac:grpSpMk id="20" creationId="{D8FC8A71-B40A-4DD7-BA2A-F500FC72EB31}"/>
          </ac:grpSpMkLst>
        </pc:grpChg>
        <pc:grpChg chg="mod">
          <ac:chgData name="Yossy Made Yulian" userId="238af46a17e978c5" providerId="LiveId" clId="{88D8D3DD-C267-4B40-B29F-0FDAEE27DE23}" dt="2022-07-19T05:05:09.807" v="2436" actId="12789"/>
          <ac:grpSpMkLst>
            <pc:docMk/>
            <pc:sldMk cId="1337577695" sldId="276"/>
            <ac:grpSpMk id="26" creationId="{E641AC8B-8ACD-44A5-9878-DB99DC804772}"/>
          </ac:grpSpMkLst>
        </pc:grpChg>
        <pc:grpChg chg="add mod topLvl">
          <ac:chgData name="Yossy Made Yulian" userId="238af46a17e978c5" providerId="LiveId" clId="{88D8D3DD-C267-4B40-B29F-0FDAEE27DE23}" dt="2022-07-19T05:09:22.105" v="2497" actId="165"/>
          <ac:grpSpMkLst>
            <pc:docMk/>
            <pc:sldMk cId="1337577695" sldId="276"/>
            <ac:grpSpMk id="29" creationId="{214F1C72-4D3C-FA50-71F8-82A28A0AC171}"/>
          </ac:grpSpMkLst>
        </pc:grpChg>
        <pc:grpChg chg="add del mod">
          <ac:chgData name="Yossy Made Yulian" userId="238af46a17e978c5" providerId="LiveId" clId="{88D8D3DD-C267-4B40-B29F-0FDAEE27DE23}" dt="2022-07-19T05:09:22.105" v="2497" actId="165"/>
          <ac:grpSpMkLst>
            <pc:docMk/>
            <pc:sldMk cId="1337577695" sldId="276"/>
            <ac:grpSpMk id="30" creationId="{B03699BA-F907-E17F-134D-72BF1BCECB75}"/>
          </ac:grpSpMkLst>
        </pc:grpChg>
        <pc:grpChg chg="del">
          <ac:chgData name="Yossy Made Yulian" userId="238af46a17e978c5" providerId="LiveId" clId="{88D8D3DD-C267-4B40-B29F-0FDAEE27DE23}" dt="2022-07-19T05:05:32.093" v="2448" actId="165"/>
          <ac:grpSpMkLst>
            <pc:docMk/>
            <pc:sldMk cId="1337577695" sldId="276"/>
            <ac:grpSpMk id="56" creationId="{6BE11141-C29D-4BDE-AF77-442940E96D1F}"/>
          </ac:grpSpMkLst>
        </pc:grpChg>
        <pc:grpChg chg="del">
          <ac:chgData name="Yossy Made Yulian" userId="238af46a17e978c5" providerId="LiveId" clId="{88D8D3DD-C267-4B40-B29F-0FDAEE27DE23}" dt="2022-07-19T05:05:32.093" v="2448" actId="165"/>
          <ac:grpSpMkLst>
            <pc:docMk/>
            <pc:sldMk cId="1337577695" sldId="276"/>
            <ac:grpSpMk id="72" creationId="{5E8D4972-8F32-4A7F-A8AA-557AC99C0F21}"/>
          </ac:grpSpMkLst>
        </pc:grpChg>
        <pc:grpChg chg="del mod">
          <ac:chgData name="Yossy Made Yulian" userId="238af46a17e978c5" providerId="LiveId" clId="{88D8D3DD-C267-4B40-B29F-0FDAEE27DE23}" dt="2022-07-19T05:07:11.333" v="2465" actId="165"/>
          <ac:grpSpMkLst>
            <pc:docMk/>
            <pc:sldMk cId="1337577695" sldId="276"/>
            <ac:grpSpMk id="81" creationId="{718C1826-0859-4B2D-8E1B-12C0BFFC4D42}"/>
          </ac:grpSpMkLst>
        </pc:grpChg>
        <pc:grpChg chg="del">
          <ac:chgData name="Yossy Made Yulian" userId="238af46a17e978c5" providerId="LiveId" clId="{88D8D3DD-C267-4B40-B29F-0FDAEE27DE23}" dt="2022-07-19T05:07:11.333" v="2465" actId="165"/>
          <ac:grpSpMkLst>
            <pc:docMk/>
            <pc:sldMk cId="1337577695" sldId="276"/>
            <ac:grpSpMk id="82" creationId="{BFFA6526-3B4C-43A1-A524-934D997F5C0F}"/>
          </ac:grpSpMkLst>
        </pc:grpChg>
        <pc:picChg chg="add del mod">
          <ac:chgData name="Yossy Made Yulian" userId="238af46a17e978c5" providerId="LiveId" clId="{88D8D3DD-C267-4B40-B29F-0FDAEE27DE23}" dt="2022-07-19T05:08:35.094" v="2480" actId="27803"/>
          <ac:picMkLst>
            <pc:docMk/>
            <pc:sldMk cId="1337577695" sldId="276"/>
            <ac:picMk id="13" creationId="{7113D67C-955E-6E46-D97B-03DFE29D8456}"/>
          </ac:picMkLst>
        </pc:picChg>
        <pc:picChg chg="add del mod">
          <ac:chgData name="Yossy Made Yulian" userId="238af46a17e978c5" providerId="LiveId" clId="{88D8D3DD-C267-4B40-B29F-0FDAEE27DE23}" dt="2022-07-19T05:08:32.625" v="2479" actId="27803"/>
          <ac:picMkLst>
            <pc:docMk/>
            <pc:sldMk cId="1337577695" sldId="276"/>
            <ac:picMk id="15" creationId="{1AF69E5C-1925-CD97-3D39-37362E7FC7A1}"/>
          </ac:picMkLst>
        </pc:picChg>
        <pc:picChg chg="del mod">
          <ac:chgData name="Yossy Made Yulian" userId="238af46a17e978c5" providerId="LiveId" clId="{88D8D3DD-C267-4B40-B29F-0FDAEE27DE23}" dt="2022-07-19T05:05:17.344" v="2441" actId="478"/>
          <ac:picMkLst>
            <pc:docMk/>
            <pc:sldMk cId="1337577695" sldId="276"/>
            <ac:picMk id="76" creationId="{11D82FB5-4110-41B9-9A5F-5EC4B5C5B5FD}"/>
          </ac:picMkLst>
        </pc:picChg>
        <pc:picChg chg="del mod topLvl">
          <ac:chgData name="Yossy Made Yulian" userId="238af46a17e978c5" providerId="LiveId" clId="{88D8D3DD-C267-4B40-B29F-0FDAEE27DE23}" dt="2022-07-19T05:07:13.205" v="2466" actId="478"/>
          <ac:picMkLst>
            <pc:docMk/>
            <pc:sldMk cId="1337577695" sldId="276"/>
            <ac:picMk id="80" creationId="{F1D9A7F8-D9A3-4FE1-9B5B-5AE41F0525AE}"/>
          </ac:picMkLst>
        </pc:picChg>
        <pc:picChg chg="del mod topLvl">
          <ac:chgData name="Yossy Made Yulian" userId="238af46a17e978c5" providerId="LiveId" clId="{88D8D3DD-C267-4B40-B29F-0FDAEE27DE23}" dt="2022-07-19T05:07:14.485" v="2467" actId="478"/>
          <ac:picMkLst>
            <pc:docMk/>
            <pc:sldMk cId="1337577695" sldId="276"/>
            <ac:picMk id="84" creationId="{7818BBB9-C747-48EB-B400-591E8DA71C86}"/>
          </ac:picMkLst>
        </pc:picChg>
      </pc:sldChg>
      <pc:sldChg chg="addSp delSp modSp del mod">
        <pc:chgData name="Yossy Made Yulian" userId="238af46a17e978c5" providerId="LiveId" clId="{88D8D3DD-C267-4B40-B29F-0FDAEE27DE23}" dt="2022-07-19T05:55:23.967" v="3004" actId="47"/>
        <pc:sldMkLst>
          <pc:docMk/>
          <pc:sldMk cId="2061790625" sldId="277"/>
        </pc:sldMkLst>
        <pc:spChg chg="mod topLvl">
          <ac:chgData name="Yossy Made Yulian" userId="238af46a17e978c5" providerId="LiveId" clId="{88D8D3DD-C267-4B40-B29F-0FDAEE27DE23}" dt="2022-07-19T05:13:25.855" v="2552" actId="165"/>
          <ac:spMkLst>
            <pc:docMk/>
            <pc:sldMk cId="2061790625" sldId="277"/>
            <ac:spMk id="2" creationId="{CEC2E3E9-60A9-4394-95E5-227714B7F452}"/>
          </ac:spMkLst>
        </pc:spChg>
        <pc:spChg chg="del mod">
          <ac:chgData name="Yossy Made Yulian" userId="238af46a17e978c5" providerId="LiveId" clId="{88D8D3DD-C267-4B40-B29F-0FDAEE27DE23}" dt="2022-07-19T05:11:09.853" v="2505" actId="478"/>
          <ac:spMkLst>
            <pc:docMk/>
            <pc:sldMk cId="2061790625" sldId="277"/>
            <ac:spMk id="3" creationId="{C91F1B38-5BD4-4329-A146-410448014498}"/>
          </ac:spMkLst>
        </pc:spChg>
        <pc:spChg chg="mod">
          <ac:chgData name="Yossy Made Yulian" userId="238af46a17e978c5" providerId="LiveId" clId="{88D8D3DD-C267-4B40-B29F-0FDAEE27DE23}" dt="2022-07-19T05:12:39.253" v="2538" actId="165"/>
          <ac:spMkLst>
            <pc:docMk/>
            <pc:sldMk cId="2061790625" sldId="277"/>
            <ac:spMk id="4" creationId="{8B426AF9-1367-469F-8B0C-D8E8FB9D048C}"/>
          </ac:spMkLst>
        </pc:spChg>
        <pc:spChg chg="mod">
          <ac:chgData name="Yossy Made Yulian" userId="238af46a17e978c5" providerId="LiveId" clId="{88D8D3DD-C267-4B40-B29F-0FDAEE27DE23}" dt="2022-07-19T05:12:39.253" v="2538" actId="165"/>
          <ac:spMkLst>
            <pc:docMk/>
            <pc:sldMk cId="2061790625" sldId="277"/>
            <ac:spMk id="5" creationId="{2D3102CA-3B3A-404B-AD22-6B1838ECEEE2}"/>
          </ac:spMkLst>
        </pc:spChg>
        <pc:spChg chg="mod">
          <ac:chgData name="Yossy Made Yulian" userId="238af46a17e978c5" providerId="LiveId" clId="{88D8D3DD-C267-4B40-B29F-0FDAEE27DE23}" dt="2022-07-19T05:12:39.253" v="2538" actId="165"/>
          <ac:spMkLst>
            <pc:docMk/>
            <pc:sldMk cId="2061790625" sldId="277"/>
            <ac:spMk id="6" creationId="{55B849DC-5B9E-4956-A04C-0DA2477C2DD0}"/>
          </ac:spMkLst>
        </pc:spChg>
        <pc:spChg chg="del mod">
          <ac:chgData name="Yossy Made Yulian" userId="238af46a17e978c5" providerId="LiveId" clId="{88D8D3DD-C267-4B40-B29F-0FDAEE27DE23}" dt="2022-07-19T05:12:25.343" v="2529" actId="478"/>
          <ac:spMkLst>
            <pc:docMk/>
            <pc:sldMk cId="2061790625" sldId="277"/>
            <ac:spMk id="9" creationId="{52C70F1F-8E1A-4584-8DFE-AB524B5A41C4}"/>
          </ac:spMkLst>
        </pc:spChg>
        <pc:spChg chg="mod">
          <ac:chgData name="Yossy Made Yulian" userId="238af46a17e978c5" providerId="LiveId" clId="{88D8D3DD-C267-4B40-B29F-0FDAEE27DE23}" dt="2022-07-19T05:13:25.855" v="2552" actId="165"/>
          <ac:spMkLst>
            <pc:docMk/>
            <pc:sldMk cId="2061790625" sldId="277"/>
            <ac:spMk id="13" creationId="{277525D1-D91F-49DD-840D-C1687B447CA6}"/>
          </ac:spMkLst>
        </pc:spChg>
        <pc:spChg chg="mod">
          <ac:chgData name="Yossy Made Yulian" userId="238af46a17e978c5" providerId="LiveId" clId="{88D8D3DD-C267-4B40-B29F-0FDAEE27DE23}" dt="2022-07-19T05:13:25.855" v="2552" actId="165"/>
          <ac:spMkLst>
            <pc:docMk/>
            <pc:sldMk cId="2061790625" sldId="277"/>
            <ac:spMk id="14" creationId="{9CA1C4B2-785A-4E73-B9A7-0C88E83BBD4E}"/>
          </ac:spMkLst>
        </pc:spChg>
        <pc:spChg chg="mod">
          <ac:chgData name="Yossy Made Yulian" userId="238af46a17e978c5" providerId="LiveId" clId="{88D8D3DD-C267-4B40-B29F-0FDAEE27DE23}" dt="2022-07-19T05:13:25.855" v="2552" actId="165"/>
          <ac:spMkLst>
            <pc:docMk/>
            <pc:sldMk cId="2061790625" sldId="277"/>
            <ac:spMk id="15" creationId="{7765F025-4DD2-4E1A-916E-60221F8F56F2}"/>
          </ac:spMkLst>
        </pc:spChg>
        <pc:spChg chg="mod">
          <ac:chgData name="Yossy Made Yulian" userId="238af46a17e978c5" providerId="LiveId" clId="{88D8D3DD-C267-4B40-B29F-0FDAEE27DE23}" dt="2022-07-19T05:13:25.855" v="2552" actId="165"/>
          <ac:spMkLst>
            <pc:docMk/>
            <pc:sldMk cId="2061790625" sldId="277"/>
            <ac:spMk id="16" creationId="{B4DFE674-902C-4084-A54D-52D81FA08584}"/>
          </ac:spMkLst>
        </pc:spChg>
        <pc:spChg chg="mod topLvl">
          <ac:chgData name="Yossy Made Yulian" userId="238af46a17e978c5" providerId="LiveId" clId="{88D8D3DD-C267-4B40-B29F-0FDAEE27DE23}" dt="2022-07-19T05:13:25.855" v="2552" actId="165"/>
          <ac:spMkLst>
            <pc:docMk/>
            <pc:sldMk cId="2061790625" sldId="277"/>
            <ac:spMk id="17" creationId="{BE47DCF7-7702-4A8D-9151-B191BE99B9E9}"/>
          </ac:spMkLst>
        </pc:spChg>
        <pc:spChg chg="mod">
          <ac:chgData name="Yossy Made Yulian" userId="238af46a17e978c5" providerId="LiveId" clId="{88D8D3DD-C267-4B40-B29F-0FDAEE27DE23}" dt="2022-07-19T05:13:25.855" v="2552" actId="165"/>
          <ac:spMkLst>
            <pc:docMk/>
            <pc:sldMk cId="2061790625" sldId="277"/>
            <ac:spMk id="21" creationId="{65BC5143-36DF-01FA-616A-860A2947709E}"/>
          </ac:spMkLst>
        </pc:spChg>
        <pc:spChg chg="mod">
          <ac:chgData name="Yossy Made Yulian" userId="238af46a17e978c5" providerId="LiveId" clId="{88D8D3DD-C267-4B40-B29F-0FDAEE27DE23}" dt="2022-07-19T05:13:25.855" v="2552" actId="165"/>
          <ac:spMkLst>
            <pc:docMk/>
            <pc:sldMk cId="2061790625" sldId="277"/>
            <ac:spMk id="22" creationId="{7BAA7811-D125-79B0-0BAE-A5805DBF1F8D}"/>
          </ac:spMkLst>
        </pc:spChg>
        <pc:spChg chg="mod">
          <ac:chgData name="Yossy Made Yulian" userId="238af46a17e978c5" providerId="LiveId" clId="{88D8D3DD-C267-4B40-B29F-0FDAEE27DE23}" dt="2022-07-19T05:13:25.855" v="2552" actId="165"/>
          <ac:spMkLst>
            <pc:docMk/>
            <pc:sldMk cId="2061790625" sldId="277"/>
            <ac:spMk id="24" creationId="{ADAE3357-AAD6-8A9C-FD79-FEC01347F1F2}"/>
          </ac:spMkLst>
        </pc:spChg>
        <pc:spChg chg="mod">
          <ac:chgData name="Yossy Made Yulian" userId="238af46a17e978c5" providerId="LiveId" clId="{88D8D3DD-C267-4B40-B29F-0FDAEE27DE23}" dt="2022-07-19T05:13:25.855" v="2552" actId="165"/>
          <ac:spMkLst>
            <pc:docMk/>
            <pc:sldMk cId="2061790625" sldId="277"/>
            <ac:spMk id="25" creationId="{2A31A340-A9B3-9E16-3F2F-A2CA28BBB834}"/>
          </ac:spMkLst>
        </pc:spChg>
        <pc:grpChg chg="add del mod ord">
          <ac:chgData name="Yossy Made Yulian" userId="238af46a17e978c5" providerId="LiveId" clId="{88D8D3DD-C267-4B40-B29F-0FDAEE27DE23}" dt="2022-07-19T05:12:56.834" v="2544" actId="1076"/>
          <ac:grpSpMkLst>
            <pc:docMk/>
            <pc:sldMk cId="2061790625" sldId="277"/>
            <ac:grpSpMk id="7" creationId="{09D84F67-978D-6498-8F17-89799D9D9CDD}"/>
          </ac:grpSpMkLst>
        </pc:grpChg>
        <pc:grpChg chg="add del mod">
          <ac:chgData name="Yossy Made Yulian" userId="238af46a17e978c5" providerId="LiveId" clId="{88D8D3DD-C267-4B40-B29F-0FDAEE27DE23}" dt="2022-07-19T05:13:25.855" v="2552" actId="165"/>
          <ac:grpSpMkLst>
            <pc:docMk/>
            <pc:sldMk cId="2061790625" sldId="277"/>
            <ac:grpSpMk id="8" creationId="{2E7C0487-36C6-5545-4986-50CE69C27AD5}"/>
          </ac:grpSpMkLst>
        </pc:grpChg>
        <pc:grpChg chg="mod topLvl">
          <ac:chgData name="Yossy Made Yulian" userId="238af46a17e978c5" providerId="LiveId" clId="{88D8D3DD-C267-4B40-B29F-0FDAEE27DE23}" dt="2022-07-19T05:12:39.253" v="2538" actId="165"/>
          <ac:grpSpMkLst>
            <pc:docMk/>
            <pc:sldMk cId="2061790625" sldId="277"/>
            <ac:grpSpMk id="10" creationId="{A296A0E6-B293-4718-BD5D-986382E86686}"/>
          </ac:grpSpMkLst>
        </pc:grpChg>
        <pc:grpChg chg="mod topLvl">
          <ac:chgData name="Yossy Made Yulian" userId="238af46a17e978c5" providerId="LiveId" clId="{88D8D3DD-C267-4B40-B29F-0FDAEE27DE23}" dt="2022-07-19T05:13:25.855" v="2552" actId="165"/>
          <ac:grpSpMkLst>
            <pc:docMk/>
            <pc:sldMk cId="2061790625" sldId="277"/>
            <ac:grpSpMk id="11" creationId="{47961BAE-346E-4EDC-9793-6A9CF2B5A2AE}"/>
          </ac:grpSpMkLst>
        </pc:grpChg>
        <pc:grpChg chg="mod">
          <ac:chgData name="Yossy Made Yulian" userId="238af46a17e978c5" providerId="LiveId" clId="{88D8D3DD-C267-4B40-B29F-0FDAEE27DE23}" dt="2022-07-19T05:13:25.855" v="2552" actId="165"/>
          <ac:grpSpMkLst>
            <pc:docMk/>
            <pc:sldMk cId="2061790625" sldId="277"/>
            <ac:grpSpMk id="12" creationId="{13F4C98C-D1F6-44ED-8729-F759CB82C5E0}"/>
          </ac:grpSpMkLst>
        </pc:grpChg>
        <pc:grpChg chg="add mod topLvl">
          <ac:chgData name="Yossy Made Yulian" userId="238af46a17e978c5" providerId="LiveId" clId="{88D8D3DD-C267-4B40-B29F-0FDAEE27DE23}" dt="2022-07-19T05:13:25.855" v="2552" actId="165"/>
          <ac:grpSpMkLst>
            <pc:docMk/>
            <pc:sldMk cId="2061790625" sldId="277"/>
            <ac:grpSpMk id="20" creationId="{E54A58A3-80B8-B8B2-FE45-7728DAC77FC5}"/>
          </ac:grpSpMkLst>
        </pc:grpChg>
        <pc:grpChg chg="mod">
          <ac:chgData name="Yossy Made Yulian" userId="238af46a17e978c5" providerId="LiveId" clId="{88D8D3DD-C267-4B40-B29F-0FDAEE27DE23}" dt="2022-07-19T05:13:25.855" v="2552" actId="165"/>
          <ac:grpSpMkLst>
            <pc:docMk/>
            <pc:sldMk cId="2061790625" sldId="277"/>
            <ac:grpSpMk id="23" creationId="{0EE90082-6626-12C8-C3FC-8E9D3C5B720A}"/>
          </ac:grpSpMkLst>
        </pc:grpChg>
        <pc:picChg chg="mod topLvl">
          <ac:chgData name="Yossy Made Yulian" userId="238af46a17e978c5" providerId="LiveId" clId="{88D8D3DD-C267-4B40-B29F-0FDAEE27DE23}" dt="2022-07-19T05:12:39.253" v="2538" actId="165"/>
          <ac:picMkLst>
            <pc:docMk/>
            <pc:sldMk cId="2061790625" sldId="277"/>
            <ac:picMk id="18" creationId="{0D626F6A-BCAA-4410-9000-CB4AB021B1A6}"/>
          </ac:picMkLst>
        </pc:picChg>
        <pc:picChg chg="mod topLvl">
          <ac:chgData name="Yossy Made Yulian" userId="238af46a17e978c5" providerId="LiveId" clId="{88D8D3DD-C267-4B40-B29F-0FDAEE27DE23}" dt="2022-07-19T05:12:46.093" v="2541" actId="14100"/>
          <ac:picMkLst>
            <pc:docMk/>
            <pc:sldMk cId="2061790625" sldId="277"/>
            <ac:picMk id="19" creationId="{FE4A1488-949B-41BB-9C96-C7945D11AEF7}"/>
          </ac:picMkLst>
        </pc:picChg>
      </pc:sldChg>
      <pc:sldChg chg="addSp delSp modSp mod">
        <pc:chgData name="Yossy Made Yulian" userId="238af46a17e978c5" providerId="LiveId" clId="{88D8D3DD-C267-4B40-B29F-0FDAEE27DE23}" dt="2022-07-19T05:21:30.784" v="2612" actId="165"/>
        <pc:sldMkLst>
          <pc:docMk/>
          <pc:sldMk cId="1152622339" sldId="278"/>
        </pc:sldMkLst>
        <pc:spChg chg="mod">
          <ac:chgData name="Yossy Made Yulian" userId="238af46a17e978c5" providerId="LiveId" clId="{88D8D3DD-C267-4B40-B29F-0FDAEE27DE23}" dt="2022-07-19T05:17:16.305" v="2560" actId="1076"/>
          <ac:spMkLst>
            <pc:docMk/>
            <pc:sldMk cId="1152622339" sldId="278"/>
            <ac:spMk id="15" creationId="{55998A61-4BC3-4476-B22D-CD7E1C034191}"/>
          </ac:spMkLst>
        </pc:spChg>
        <pc:spChg chg="mod topLvl">
          <ac:chgData name="Yossy Made Yulian" userId="238af46a17e978c5" providerId="LiveId" clId="{88D8D3DD-C267-4B40-B29F-0FDAEE27DE23}" dt="2022-07-19T05:21:30.784" v="2612" actId="165"/>
          <ac:spMkLst>
            <pc:docMk/>
            <pc:sldMk cId="1152622339" sldId="278"/>
            <ac:spMk id="16" creationId="{199CDD48-6990-4D43-844F-BC0B938E9D33}"/>
          </ac:spMkLst>
        </pc:spChg>
        <pc:spChg chg="mod">
          <ac:chgData name="Yossy Made Yulian" userId="238af46a17e978c5" providerId="LiveId" clId="{88D8D3DD-C267-4B40-B29F-0FDAEE27DE23}" dt="2022-07-19T05:21:30.784" v="2612" actId="165"/>
          <ac:spMkLst>
            <pc:docMk/>
            <pc:sldMk cId="1152622339" sldId="278"/>
            <ac:spMk id="18" creationId="{8AE44ED3-ECF0-4F83-956A-B0A7D4D9F4C0}"/>
          </ac:spMkLst>
        </pc:spChg>
        <pc:spChg chg="mod">
          <ac:chgData name="Yossy Made Yulian" userId="238af46a17e978c5" providerId="LiveId" clId="{88D8D3DD-C267-4B40-B29F-0FDAEE27DE23}" dt="2022-07-19T05:21:30.784" v="2612" actId="165"/>
          <ac:spMkLst>
            <pc:docMk/>
            <pc:sldMk cId="1152622339" sldId="278"/>
            <ac:spMk id="19" creationId="{C34BC2D2-BBD3-46C7-8E36-4A95C297EDE3}"/>
          </ac:spMkLst>
        </pc:spChg>
        <pc:spChg chg="mod topLvl">
          <ac:chgData name="Yossy Made Yulian" userId="238af46a17e978c5" providerId="LiveId" clId="{88D8D3DD-C267-4B40-B29F-0FDAEE27DE23}" dt="2022-07-19T05:21:30.784" v="2612" actId="165"/>
          <ac:spMkLst>
            <pc:docMk/>
            <pc:sldMk cId="1152622339" sldId="278"/>
            <ac:spMk id="20" creationId="{F6CBA656-A623-411F-A1BF-EE259E0027BB}"/>
          </ac:spMkLst>
        </pc:spChg>
        <pc:spChg chg="mod topLvl">
          <ac:chgData name="Yossy Made Yulian" userId="238af46a17e978c5" providerId="LiveId" clId="{88D8D3DD-C267-4B40-B29F-0FDAEE27DE23}" dt="2022-07-19T05:21:30.784" v="2612" actId="165"/>
          <ac:spMkLst>
            <pc:docMk/>
            <pc:sldMk cId="1152622339" sldId="278"/>
            <ac:spMk id="22" creationId="{52D56F19-7E3B-446B-9B6C-A7F1D6DAF62D}"/>
          </ac:spMkLst>
        </pc:spChg>
        <pc:spChg chg="mod">
          <ac:chgData name="Yossy Made Yulian" userId="238af46a17e978c5" providerId="LiveId" clId="{88D8D3DD-C267-4B40-B29F-0FDAEE27DE23}" dt="2022-07-19T05:21:30.784" v="2612" actId="165"/>
          <ac:spMkLst>
            <pc:docMk/>
            <pc:sldMk cId="1152622339" sldId="278"/>
            <ac:spMk id="24" creationId="{484ECF96-2900-4325-8BA7-B95AC9C7BF80}"/>
          </ac:spMkLst>
        </pc:spChg>
        <pc:spChg chg="mod">
          <ac:chgData name="Yossy Made Yulian" userId="238af46a17e978c5" providerId="LiveId" clId="{88D8D3DD-C267-4B40-B29F-0FDAEE27DE23}" dt="2022-07-19T05:21:30.784" v="2612" actId="165"/>
          <ac:spMkLst>
            <pc:docMk/>
            <pc:sldMk cId="1152622339" sldId="278"/>
            <ac:spMk id="25" creationId="{38CF1EA7-E1A2-41FD-A64A-2BCA51F093E1}"/>
          </ac:spMkLst>
        </pc:spChg>
        <pc:spChg chg="mod">
          <ac:chgData name="Yossy Made Yulian" userId="238af46a17e978c5" providerId="LiveId" clId="{88D8D3DD-C267-4B40-B29F-0FDAEE27DE23}" dt="2022-07-19T05:16:44.143" v="2555" actId="165"/>
          <ac:spMkLst>
            <pc:docMk/>
            <pc:sldMk cId="1152622339" sldId="278"/>
            <ac:spMk id="27" creationId="{1FDC2FF4-B0EB-4174-A64F-F6CDA06CF1A9}"/>
          </ac:spMkLst>
        </pc:spChg>
        <pc:spChg chg="mod">
          <ac:chgData name="Yossy Made Yulian" userId="238af46a17e978c5" providerId="LiveId" clId="{88D8D3DD-C267-4B40-B29F-0FDAEE27DE23}" dt="2022-07-19T05:16:44.143" v="2555" actId="165"/>
          <ac:spMkLst>
            <pc:docMk/>
            <pc:sldMk cId="1152622339" sldId="278"/>
            <ac:spMk id="28" creationId="{5A8080CD-D8E2-492B-9C5D-56F57E4B6F9A}"/>
          </ac:spMkLst>
        </pc:spChg>
        <pc:spChg chg="mod">
          <ac:chgData name="Yossy Made Yulian" userId="238af46a17e978c5" providerId="LiveId" clId="{88D8D3DD-C267-4B40-B29F-0FDAEE27DE23}" dt="2022-07-19T05:16:44.143" v="2555" actId="165"/>
          <ac:spMkLst>
            <pc:docMk/>
            <pc:sldMk cId="1152622339" sldId="278"/>
            <ac:spMk id="29" creationId="{189070FD-E74A-4456-A296-12B78A60FD4F}"/>
          </ac:spMkLst>
        </pc:spChg>
        <pc:spChg chg="mod">
          <ac:chgData name="Yossy Made Yulian" userId="238af46a17e978c5" providerId="LiveId" clId="{88D8D3DD-C267-4B40-B29F-0FDAEE27DE23}" dt="2022-07-19T05:16:44.143" v="2555" actId="165"/>
          <ac:spMkLst>
            <pc:docMk/>
            <pc:sldMk cId="1152622339" sldId="278"/>
            <ac:spMk id="30" creationId="{74348B2B-72FE-4FEB-9E7F-B6AB29BF0882}"/>
          </ac:spMkLst>
        </pc:spChg>
        <pc:spChg chg="mod">
          <ac:chgData name="Yossy Made Yulian" userId="238af46a17e978c5" providerId="LiveId" clId="{88D8D3DD-C267-4B40-B29F-0FDAEE27DE23}" dt="2022-07-19T05:16:21.455" v="2554"/>
          <ac:spMkLst>
            <pc:docMk/>
            <pc:sldMk cId="1152622339" sldId="278"/>
            <ac:spMk id="36" creationId="{38A16F66-8F2F-E556-FA42-780A66EAEC96}"/>
          </ac:spMkLst>
        </pc:spChg>
        <pc:spChg chg="mod">
          <ac:chgData name="Yossy Made Yulian" userId="238af46a17e978c5" providerId="LiveId" clId="{88D8D3DD-C267-4B40-B29F-0FDAEE27DE23}" dt="2022-07-19T05:16:21.455" v="2554"/>
          <ac:spMkLst>
            <pc:docMk/>
            <pc:sldMk cId="1152622339" sldId="278"/>
            <ac:spMk id="38" creationId="{86B43F5B-A085-3C36-F50D-EA769FE202F5}"/>
          </ac:spMkLst>
        </pc:spChg>
        <pc:spChg chg="mod">
          <ac:chgData name="Yossy Made Yulian" userId="238af46a17e978c5" providerId="LiveId" clId="{88D8D3DD-C267-4B40-B29F-0FDAEE27DE23}" dt="2022-07-19T05:16:21.455" v="2554"/>
          <ac:spMkLst>
            <pc:docMk/>
            <pc:sldMk cId="1152622339" sldId="278"/>
            <ac:spMk id="40" creationId="{2CBD1E4C-F0B2-657C-5012-BFDE07BEA652}"/>
          </ac:spMkLst>
        </pc:spChg>
        <pc:spChg chg="mod">
          <ac:chgData name="Yossy Made Yulian" userId="238af46a17e978c5" providerId="LiveId" clId="{88D8D3DD-C267-4B40-B29F-0FDAEE27DE23}" dt="2022-07-19T05:16:21.455" v="2554"/>
          <ac:spMkLst>
            <pc:docMk/>
            <pc:sldMk cId="1152622339" sldId="278"/>
            <ac:spMk id="42" creationId="{8CDF9158-EC39-1225-5BCA-C98D3443E332}"/>
          </ac:spMkLst>
        </pc:spChg>
        <pc:spChg chg="mod">
          <ac:chgData name="Yossy Made Yulian" userId="238af46a17e978c5" providerId="LiveId" clId="{88D8D3DD-C267-4B40-B29F-0FDAEE27DE23}" dt="2022-07-19T05:19:37.726" v="2611" actId="207"/>
          <ac:spMkLst>
            <pc:docMk/>
            <pc:sldMk cId="1152622339" sldId="278"/>
            <ac:spMk id="44" creationId="{4D988652-1549-4D8F-9A6A-760B1CA3062C}"/>
          </ac:spMkLst>
        </pc:spChg>
        <pc:spChg chg="mod">
          <ac:chgData name="Yossy Made Yulian" userId="238af46a17e978c5" providerId="LiveId" clId="{88D8D3DD-C267-4B40-B29F-0FDAEE27DE23}" dt="2022-07-19T05:16:21.455" v="2554"/>
          <ac:spMkLst>
            <pc:docMk/>
            <pc:sldMk cId="1152622339" sldId="278"/>
            <ac:spMk id="45" creationId="{7A081E94-C5F8-5491-46CD-AB0CC201730E}"/>
          </ac:spMkLst>
        </pc:spChg>
        <pc:spChg chg="add mod">
          <ac:chgData name="Yossy Made Yulian" userId="238af46a17e978c5" providerId="LiveId" clId="{88D8D3DD-C267-4B40-B29F-0FDAEE27DE23}" dt="2022-07-19T05:16:21.455" v="2554"/>
          <ac:spMkLst>
            <pc:docMk/>
            <pc:sldMk cId="1152622339" sldId="278"/>
            <ac:spMk id="50" creationId="{2E72279E-11F5-4D66-D3DD-75D726D11A6A}"/>
          </ac:spMkLst>
        </pc:spChg>
        <pc:spChg chg="mod">
          <ac:chgData name="Yossy Made Yulian" userId="238af46a17e978c5" providerId="LiveId" clId="{88D8D3DD-C267-4B40-B29F-0FDAEE27DE23}" dt="2022-07-19T05:21:30.784" v="2612" actId="165"/>
          <ac:spMkLst>
            <pc:docMk/>
            <pc:sldMk cId="1152622339" sldId="278"/>
            <ac:spMk id="52" creationId="{36046890-89B5-C5E4-088E-F07CBEA0E545}"/>
          </ac:spMkLst>
        </pc:spChg>
        <pc:spChg chg="mod">
          <ac:chgData name="Yossy Made Yulian" userId="238af46a17e978c5" providerId="LiveId" clId="{88D8D3DD-C267-4B40-B29F-0FDAEE27DE23}" dt="2022-07-19T05:21:30.784" v="2612" actId="165"/>
          <ac:spMkLst>
            <pc:docMk/>
            <pc:sldMk cId="1152622339" sldId="278"/>
            <ac:spMk id="53" creationId="{B2705BE5-57C8-73F0-6A40-B083C39E071F}"/>
          </ac:spMkLst>
        </pc:spChg>
        <pc:spChg chg="mod">
          <ac:chgData name="Yossy Made Yulian" userId="238af46a17e978c5" providerId="LiveId" clId="{88D8D3DD-C267-4B40-B29F-0FDAEE27DE23}" dt="2022-07-19T05:21:30.784" v="2612" actId="165"/>
          <ac:spMkLst>
            <pc:docMk/>
            <pc:sldMk cId="1152622339" sldId="278"/>
            <ac:spMk id="55" creationId="{428F2A6C-458A-FAA4-5E7F-ECE32D24ADAA}"/>
          </ac:spMkLst>
        </pc:spChg>
        <pc:spChg chg="mod">
          <ac:chgData name="Yossy Made Yulian" userId="238af46a17e978c5" providerId="LiveId" clId="{88D8D3DD-C267-4B40-B29F-0FDAEE27DE23}" dt="2022-07-19T05:21:30.784" v="2612" actId="165"/>
          <ac:spMkLst>
            <pc:docMk/>
            <pc:sldMk cId="1152622339" sldId="278"/>
            <ac:spMk id="56" creationId="{A35B5A8B-B18B-F08F-4535-20EF09D41052}"/>
          </ac:spMkLst>
        </pc:spChg>
        <pc:grpChg chg="del">
          <ac:chgData name="Yossy Made Yulian" userId="238af46a17e978c5" providerId="LiveId" clId="{88D8D3DD-C267-4B40-B29F-0FDAEE27DE23}" dt="2022-07-19T05:16:21.010" v="2553" actId="478"/>
          <ac:grpSpMkLst>
            <pc:docMk/>
            <pc:sldMk cId="1152622339" sldId="278"/>
            <ac:grpSpMk id="2" creationId="{CD765707-B742-4F16-A970-AD954520CA0D}"/>
          </ac:grpSpMkLst>
        </pc:grpChg>
        <pc:grpChg chg="add del mod">
          <ac:chgData name="Yossy Made Yulian" userId="238af46a17e978c5" providerId="LiveId" clId="{88D8D3DD-C267-4B40-B29F-0FDAEE27DE23}" dt="2022-07-19T05:21:30.784" v="2612" actId="165"/>
          <ac:grpSpMkLst>
            <pc:docMk/>
            <pc:sldMk cId="1152622339" sldId="278"/>
            <ac:grpSpMk id="10" creationId="{1702B914-54AE-C78E-447D-F93363E562DE}"/>
          </ac:grpSpMkLst>
        </pc:grpChg>
        <pc:grpChg chg="mod topLvl">
          <ac:chgData name="Yossy Made Yulian" userId="238af46a17e978c5" providerId="LiveId" clId="{88D8D3DD-C267-4B40-B29F-0FDAEE27DE23}" dt="2022-07-19T05:21:30.784" v="2612" actId="165"/>
          <ac:grpSpMkLst>
            <pc:docMk/>
            <pc:sldMk cId="1152622339" sldId="278"/>
            <ac:grpSpMk id="17" creationId="{83573146-BE2C-4BCF-A06A-7BD7441DC3F2}"/>
          </ac:grpSpMkLst>
        </pc:grpChg>
        <pc:grpChg chg="mod topLvl">
          <ac:chgData name="Yossy Made Yulian" userId="238af46a17e978c5" providerId="LiveId" clId="{88D8D3DD-C267-4B40-B29F-0FDAEE27DE23}" dt="2022-07-19T05:21:30.784" v="2612" actId="165"/>
          <ac:grpSpMkLst>
            <pc:docMk/>
            <pc:sldMk cId="1152622339" sldId="278"/>
            <ac:grpSpMk id="23" creationId="{C35DF882-28CF-427F-81B8-0666C94A13B7}"/>
          </ac:grpSpMkLst>
        </pc:grpChg>
        <pc:grpChg chg="del mod topLvl">
          <ac:chgData name="Yossy Made Yulian" userId="238af46a17e978c5" providerId="LiveId" clId="{88D8D3DD-C267-4B40-B29F-0FDAEE27DE23}" dt="2022-07-19T05:16:46.816" v="2556" actId="478"/>
          <ac:grpSpMkLst>
            <pc:docMk/>
            <pc:sldMk cId="1152622339" sldId="278"/>
            <ac:grpSpMk id="26" creationId="{A7C31A0E-3C90-4C15-BA53-5F0C7408477F}"/>
          </ac:grpSpMkLst>
        </pc:grpChg>
        <pc:grpChg chg="del">
          <ac:chgData name="Yossy Made Yulian" userId="238af46a17e978c5" providerId="LiveId" clId="{88D8D3DD-C267-4B40-B29F-0FDAEE27DE23}" dt="2022-07-19T05:16:44.143" v="2555" actId="165"/>
          <ac:grpSpMkLst>
            <pc:docMk/>
            <pc:sldMk cId="1152622339" sldId="278"/>
            <ac:grpSpMk id="31" creationId="{99D5712C-73D9-4BEE-A1E8-9B8FF788963B}"/>
          </ac:grpSpMkLst>
        </pc:grpChg>
        <pc:grpChg chg="add mod">
          <ac:chgData name="Yossy Made Yulian" userId="238af46a17e978c5" providerId="LiveId" clId="{88D8D3DD-C267-4B40-B29F-0FDAEE27DE23}" dt="2022-07-19T05:16:21.455" v="2554"/>
          <ac:grpSpMkLst>
            <pc:docMk/>
            <pc:sldMk cId="1152622339" sldId="278"/>
            <ac:grpSpMk id="35" creationId="{A886AB93-EC26-A8A1-757A-3C55C51A5C3F}"/>
          </ac:grpSpMkLst>
        </pc:grpChg>
        <pc:grpChg chg="add del mod">
          <ac:chgData name="Yossy Made Yulian" userId="238af46a17e978c5" providerId="LiveId" clId="{88D8D3DD-C267-4B40-B29F-0FDAEE27DE23}" dt="2022-07-19T05:19:32.256" v="2601" actId="14100"/>
          <ac:grpSpMkLst>
            <pc:docMk/>
            <pc:sldMk cId="1152622339" sldId="278"/>
            <ac:grpSpMk id="46" creationId="{DD45F4D5-CB37-4919-9CEA-33863E6D2F55}"/>
          </ac:grpSpMkLst>
        </pc:grpChg>
        <pc:grpChg chg="add mod topLvl">
          <ac:chgData name="Yossy Made Yulian" userId="238af46a17e978c5" providerId="LiveId" clId="{88D8D3DD-C267-4B40-B29F-0FDAEE27DE23}" dt="2022-07-19T05:21:30.784" v="2612" actId="165"/>
          <ac:grpSpMkLst>
            <pc:docMk/>
            <pc:sldMk cId="1152622339" sldId="278"/>
            <ac:grpSpMk id="51" creationId="{0DC5A910-01ED-A631-1FEB-6126E5B3FD08}"/>
          </ac:grpSpMkLst>
        </pc:grpChg>
        <pc:grpChg chg="mod">
          <ac:chgData name="Yossy Made Yulian" userId="238af46a17e978c5" providerId="LiveId" clId="{88D8D3DD-C267-4B40-B29F-0FDAEE27DE23}" dt="2022-07-19T05:21:30.784" v="2612" actId="165"/>
          <ac:grpSpMkLst>
            <pc:docMk/>
            <pc:sldMk cId="1152622339" sldId="278"/>
            <ac:grpSpMk id="54" creationId="{A6D1BAAD-35F9-E1D2-A1C1-29CE85F019FA}"/>
          </ac:grpSpMkLst>
        </pc:grpChg>
      </pc:sldChg>
      <pc:sldChg chg="addSp delSp modSp mod">
        <pc:chgData name="Yossy Made Yulian" userId="238af46a17e978c5" providerId="LiveId" clId="{88D8D3DD-C267-4B40-B29F-0FDAEE27DE23}" dt="2022-07-19T05:22:58.552" v="2636"/>
        <pc:sldMkLst>
          <pc:docMk/>
          <pc:sldMk cId="3567354219" sldId="279"/>
        </pc:sldMkLst>
        <pc:spChg chg="mod topLvl">
          <ac:chgData name="Yossy Made Yulian" userId="238af46a17e978c5" providerId="LiveId" clId="{88D8D3DD-C267-4B40-B29F-0FDAEE27DE23}" dt="2022-07-19T05:22:48.500" v="2634" actId="1036"/>
          <ac:spMkLst>
            <pc:docMk/>
            <pc:sldMk cId="3567354219" sldId="279"/>
            <ac:spMk id="14" creationId="{4EB9EACA-B63F-435B-BA78-0FCFC8D537B0}"/>
          </ac:spMkLst>
        </pc:spChg>
        <pc:spChg chg="mod topLvl">
          <ac:chgData name="Yossy Made Yulian" userId="238af46a17e978c5" providerId="LiveId" clId="{88D8D3DD-C267-4B40-B29F-0FDAEE27DE23}" dt="2022-07-19T05:22:48.500" v="2634" actId="1036"/>
          <ac:spMkLst>
            <pc:docMk/>
            <pc:sldMk cId="3567354219" sldId="279"/>
            <ac:spMk id="15" creationId="{4B3F3B60-DAE0-4BD4-AD54-C8094B78AC81}"/>
          </ac:spMkLst>
        </pc:spChg>
        <pc:spChg chg="mod">
          <ac:chgData name="Yossy Made Yulian" userId="238af46a17e978c5" providerId="LiveId" clId="{88D8D3DD-C267-4B40-B29F-0FDAEE27DE23}" dt="2022-07-19T05:22:41.208" v="2629" actId="207"/>
          <ac:spMkLst>
            <pc:docMk/>
            <pc:sldMk cId="3567354219" sldId="279"/>
            <ac:spMk id="46" creationId="{17C93B84-4E10-48AF-B5F3-C51A2F7B1AD2}"/>
          </ac:spMkLst>
        </pc:spChg>
        <pc:spChg chg="mod topLvl">
          <ac:chgData name="Yossy Made Yulian" userId="238af46a17e978c5" providerId="LiveId" clId="{88D8D3DD-C267-4B40-B29F-0FDAEE27DE23}" dt="2022-07-19T05:22:48.500" v="2634" actId="1036"/>
          <ac:spMkLst>
            <pc:docMk/>
            <pc:sldMk cId="3567354219" sldId="279"/>
            <ac:spMk id="48" creationId="{BEF96BB6-A3F4-4636-B23D-7F423D392828}"/>
          </ac:spMkLst>
        </pc:spChg>
        <pc:spChg chg="mod topLvl">
          <ac:chgData name="Yossy Made Yulian" userId="238af46a17e978c5" providerId="LiveId" clId="{88D8D3DD-C267-4B40-B29F-0FDAEE27DE23}" dt="2022-07-19T05:22:48.500" v="2634" actId="1036"/>
          <ac:spMkLst>
            <pc:docMk/>
            <pc:sldMk cId="3567354219" sldId="279"/>
            <ac:spMk id="49" creationId="{F8617092-8ACC-4A63-8674-2D9D5D061344}"/>
          </ac:spMkLst>
        </pc:spChg>
        <pc:spChg chg="mod">
          <ac:chgData name="Yossy Made Yulian" userId="238af46a17e978c5" providerId="LiveId" clId="{88D8D3DD-C267-4B40-B29F-0FDAEE27DE23}" dt="2022-07-19T05:22:41.208" v="2629" actId="207"/>
          <ac:spMkLst>
            <pc:docMk/>
            <pc:sldMk cId="3567354219" sldId="279"/>
            <ac:spMk id="53" creationId="{A35020D5-10D4-4847-B71C-D79A023A4953}"/>
          </ac:spMkLst>
        </pc:spChg>
        <pc:spChg chg="mod topLvl">
          <ac:chgData name="Yossy Made Yulian" userId="238af46a17e978c5" providerId="LiveId" clId="{88D8D3DD-C267-4B40-B29F-0FDAEE27DE23}" dt="2022-07-19T05:22:48.500" v="2634" actId="1036"/>
          <ac:spMkLst>
            <pc:docMk/>
            <pc:sldMk cId="3567354219" sldId="279"/>
            <ac:spMk id="55" creationId="{81E45BFF-6FBD-4C22-BEDE-FE988C45B61E}"/>
          </ac:spMkLst>
        </pc:spChg>
        <pc:spChg chg="mod topLvl">
          <ac:chgData name="Yossy Made Yulian" userId="238af46a17e978c5" providerId="LiveId" clId="{88D8D3DD-C267-4B40-B29F-0FDAEE27DE23}" dt="2022-07-19T05:22:48.500" v="2634" actId="1036"/>
          <ac:spMkLst>
            <pc:docMk/>
            <pc:sldMk cId="3567354219" sldId="279"/>
            <ac:spMk id="56" creationId="{94723468-F9D2-4021-882D-419CC44A0FD3}"/>
          </ac:spMkLst>
        </pc:spChg>
        <pc:spChg chg="mod">
          <ac:chgData name="Yossy Made Yulian" userId="238af46a17e978c5" providerId="LiveId" clId="{88D8D3DD-C267-4B40-B29F-0FDAEE27DE23}" dt="2022-07-19T05:22:58.552" v="2636"/>
          <ac:spMkLst>
            <pc:docMk/>
            <pc:sldMk cId="3567354219" sldId="279"/>
            <ac:spMk id="57" creationId="{C38AEC74-A6AC-D4C7-FCEF-49E34CAA70FA}"/>
          </ac:spMkLst>
        </pc:spChg>
        <pc:spChg chg="mod">
          <ac:chgData name="Yossy Made Yulian" userId="238af46a17e978c5" providerId="LiveId" clId="{88D8D3DD-C267-4B40-B29F-0FDAEE27DE23}" dt="2022-07-19T05:22:41.208" v="2629" actId="207"/>
          <ac:spMkLst>
            <pc:docMk/>
            <pc:sldMk cId="3567354219" sldId="279"/>
            <ac:spMk id="60" creationId="{27464981-7547-4DFB-AE15-24C9AD1BABCA}"/>
          </ac:spMkLst>
        </pc:spChg>
        <pc:spChg chg="mod topLvl">
          <ac:chgData name="Yossy Made Yulian" userId="238af46a17e978c5" providerId="LiveId" clId="{88D8D3DD-C267-4B40-B29F-0FDAEE27DE23}" dt="2022-07-19T05:22:48.500" v="2634" actId="1036"/>
          <ac:spMkLst>
            <pc:docMk/>
            <pc:sldMk cId="3567354219" sldId="279"/>
            <ac:spMk id="62" creationId="{47D600EB-AA53-449A-B6BD-FD31274A0CF3}"/>
          </ac:spMkLst>
        </pc:spChg>
        <pc:spChg chg="mod topLvl">
          <ac:chgData name="Yossy Made Yulian" userId="238af46a17e978c5" providerId="LiveId" clId="{88D8D3DD-C267-4B40-B29F-0FDAEE27DE23}" dt="2022-07-19T05:22:48.500" v="2634" actId="1036"/>
          <ac:spMkLst>
            <pc:docMk/>
            <pc:sldMk cId="3567354219" sldId="279"/>
            <ac:spMk id="63" creationId="{BF6A9580-031A-4C5D-9FF5-1CA6AA17B9B1}"/>
          </ac:spMkLst>
        </pc:spChg>
        <pc:spChg chg="mod">
          <ac:chgData name="Yossy Made Yulian" userId="238af46a17e978c5" providerId="LiveId" clId="{88D8D3DD-C267-4B40-B29F-0FDAEE27DE23}" dt="2022-07-19T05:22:58.552" v="2636"/>
          <ac:spMkLst>
            <pc:docMk/>
            <pc:sldMk cId="3567354219" sldId="279"/>
            <ac:spMk id="64" creationId="{4E508428-EEF4-0790-14F7-7E04C8FA96E5}"/>
          </ac:spMkLst>
        </pc:spChg>
        <pc:spChg chg="mod">
          <ac:chgData name="Yossy Made Yulian" userId="238af46a17e978c5" providerId="LiveId" clId="{88D8D3DD-C267-4B40-B29F-0FDAEE27DE23}" dt="2022-07-19T05:22:41.208" v="2629" actId="207"/>
          <ac:spMkLst>
            <pc:docMk/>
            <pc:sldMk cId="3567354219" sldId="279"/>
            <ac:spMk id="67" creationId="{8B2C8BA0-260E-42C4-A54E-279EC5197C59}"/>
          </ac:spMkLst>
        </pc:spChg>
        <pc:spChg chg="add del">
          <ac:chgData name="Yossy Made Yulian" userId="238af46a17e978c5" providerId="LiveId" clId="{88D8D3DD-C267-4B40-B29F-0FDAEE27DE23}" dt="2022-07-19T05:21:55.438" v="2619" actId="478"/>
          <ac:spMkLst>
            <pc:docMk/>
            <pc:sldMk cId="3567354219" sldId="279"/>
            <ac:spMk id="68" creationId="{A15CC053-5AC1-4314-BD74-16F51BD10190}"/>
          </ac:spMkLst>
        </pc:spChg>
        <pc:spChg chg="mod">
          <ac:chgData name="Yossy Made Yulian" userId="238af46a17e978c5" providerId="LiveId" clId="{88D8D3DD-C267-4B40-B29F-0FDAEE27DE23}" dt="2022-07-19T05:22:58.552" v="2636"/>
          <ac:spMkLst>
            <pc:docMk/>
            <pc:sldMk cId="3567354219" sldId="279"/>
            <ac:spMk id="69" creationId="{4D0A7F8E-0638-C484-C941-EF855BA07558}"/>
          </ac:spMkLst>
        </pc:spChg>
        <pc:spChg chg="mod">
          <ac:chgData name="Yossy Made Yulian" userId="238af46a17e978c5" providerId="LiveId" clId="{88D8D3DD-C267-4B40-B29F-0FDAEE27DE23}" dt="2022-07-19T05:21:41.514" v="2614" actId="14100"/>
          <ac:spMkLst>
            <pc:docMk/>
            <pc:sldMk cId="3567354219" sldId="279"/>
            <ac:spMk id="70" creationId="{14B77E8A-4903-40D2-9001-BC61E388AFAF}"/>
          </ac:spMkLst>
        </pc:spChg>
        <pc:spChg chg="mod">
          <ac:chgData name="Yossy Made Yulian" userId="238af46a17e978c5" providerId="LiveId" clId="{88D8D3DD-C267-4B40-B29F-0FDAEE27DE23}" dt="2022-07-19T05:22:58.552" v="2636"/>
          <ac:spMkLst>
            <pc:docMk/>
            <pc:sldMk cId="3567354219" sldId="279"/>
            <ac:spMk id="71" creationId="{32473D4D-E112-E4B6-EECE-19F831D9D97B}"/>
          </ac:spMkLst>
        </pc:spChg>
        <pc:spChg chg="mod">
          <ac:chgData name="Yossy Made Yulian" userId="238af46a17e978c5" providerId="LiveId" clId="{88D8D3DD-C267-4B40-B29F-0FDAEE27DE23}" dt="2022-07-19T05:22:58.552" v="2636"/>
          <ac:spMkLst>
            <pc:docMk/>
            <pc:sldMk cId="3567354219" sldId="279"/>
            <ac:spMk id="72" creationId="{81A20269-786F-119A-1A2F-D937423FE816}"/>
          </ac:spMkLst>
        </pc:spChg>
        <pc:spChg chg="add mod">
          <ac:chgData name="Yossy Made Yulian" userId="238af46a17e978c5" providerId="LiveId" clId="{88D8D3DD-C267-4B40-B29F-0FDAEE27DE23}" dt="2022-07-19T05:22:58.552" v="2636"/>
          <ac:spMkLst>
            <pc:docMk/>
            <pc:sldMk cId="3567354219" sldId="279"/>
            <ac:spMk id="73" creationId="{846756CA-6D93-DF66-3143-A654600CDEE8}"/>
          </ac:spMkLst>
        </pc:spChg>
        <pc:spChg chg="del">
          <ac:chgData name="Yossy Made Yulian" userId="238af46a17e978c5" providerId="LiveId" clId="{88D8D3DD-C267-4B40-B29F-0FDAEE27DE23}" dt="2022-07-19T05:21:38.495" v="2613" actId="478"/>
          <ac:spMkLst>
            <pc:docMk/>
            <pc:sldMk cId="3567354219" sldId="279"/>
            <ac:spMk id="85" creationId="{80567D8B-DBF8-4392-8AF8-3BFDFCDDA238}"/>
          </ac:spMkLst>
        </pc:spChg>
        <pc:grpChg chg="del">
          <ac:chgData name="Yossy Made Yulian" userId="238af46a17e978c5" providerId="LiveId" clId="{88D8D3DD-C267-4B40-B29F-0FDAEE27DE23}" dt="2022-07-19T05:22:50.753" v="2635" actId="478"/>
          <ac:grpSpMkLst>
            <pc:docMk/>
            <pc:sldMk cId="3567354219" sldId="279"/>
            <ac:grpSpMk id="2" creationId="{6DE5DE69-A8E8-4E30-BCD7-48F2A39EF904}"/>
          </ac:grpSpMkLst>
        </pc:grpChg>
        <pc:grpChg chg="add mod">
          <ac:chgData name="Yossy Made Yulian" userId="238af46a17e978c5" providerId="LiveId" clId="{88D8D3DD-C267-4B40-B29F-0FDAEE27DE23}" dt="2022-07-19T05:22:03.213" v="2621" actId="164"/>
          <ac:grpSpMkLst>
            <pc:docMk/>
            <pc:sldMk cId="3567354219" sldId="279"/>
            <ac:grpSpMk id="10" creationId="{61CF3B27-331B-8F13-BA0A-39F6ACA8E7C0}"/>
          </ac:grpSpMkLst>
        </pc:grpChg>
        <pc:grpChg chg="add mod">
          <ac:chgData name="Yossy Made Yulian" userId="238af46a17e978c5" providerId="LiveId" clId="{88D8D3DD-C267-4B40-B29F-0FDAEE27DE23}" dt="2022-07-19T05:22:04.499" v="2622" actId="164"/>
          <ac:grpSpMkLst>
            <pc:docMk/>
            <pc:sldMk cId="3567354219" sldId="279"/>
            <ac:grpSpMk id="11" creationId="{02E0C5C3-A055-DF26-7BB9-B28F70953F43}"/>
          </ac:grpSpMkLst>
        </pc:grpChg>
        <pc:grpChg chg="add mod">
          <ac:chgData name="Yossy Made Yulian" userId="238af46a17e978c5" providerId="LiveId" clId="{88D8D3DD-C267-4B40-B29F-0FDAEE27DE23}" dt="2022-07-19T05:22:05.627" v="2623" actId="164"/>
          <ac:grpSpMkLst>
            <pc:docMk/>
            <pc:sldMk cId="3567354219" sldId="279"/>
            <ac:grpSpMk id="12" creationId="{86564551-3D97-A865-C28C-FAE495AD32C6}"/>
          </ac:grpSpMkLst>
        </pc:grpChg>
        <pc:grpChg chg="add mod">
          <ac:chgData name="Yossy Made Yulian" userId="238af46a17e978c5" providerId="LiveId" clId="{88D8D3DD-C267-4B40-B29F-0FDAEE27DE23}" dt="2022-07-19T05:22:06.911" v="2624" actId="164"/>
          <ac:grpSpMkLst>
            <pc:docMk/>
            <pc:sldMk cId="3567354219" sldId="279"/>
            <ac:grpSpMk id="13" creationId="{DCEC620C-D635-18F2-E7CC-D4F283F779FE}"/>
          </ac:grpSpMkLst>
        </pc:grpChg>
        <pc:grpChg chg="del">
          <ac:chgData name="Yossy Made Yulian" userId="238af46a17e978c5" providerId="LiveId" clId="{88D8D3DD-C267-4B40-B29F-0FDAEE27DE23}" dt="2022-07-19T05:22:23.806" v="2625" actId="165"/>
          <ac:grpSpMkLst>
            <pc:docMk/>
            <pc:sldMk cId="3567354219" sldId="279"/>
            <ac:grpSpMk id="44" creationId="{2BF9E0BB-040F-4F83-A186-C6FBE0DB5064}"/>
          </ac:grpSpMkLst>
        </pc:grpChg>
        <pc:grpChg chg="del">
          <ac:chgData name="Yossy Made Yulian" userId="238af46a17e978c5" providerId="LiveId" clId="{88D8D3DD-C267-4B40-B29F-0FDAEE27DE23}" dt="2022-07-19T05:22:23.806" v="2625" actId="165"/>
          <ac:grpSpMkLst>
            <pc:docMk/>
            <pc:sldMk cId="3567354219" sldId="279"/>
            <ac:grpSpMk id="47" creationId="{20642EF7-2DBD-423D-BC32-618D1879DD87}"/>
          </ac:grpSpMkLst>
        </pc:grpChg>
        <pc:grpChg chg="add mod">
          <ac:chgData name="Yossy Made Yulian" userId="238af46a17e978c5" providerId="LiveId" clId="{88D8D3DD-C267-4B40-B29F-0FDAEE27DE23}" dt="2022-07-19T05:22:58.552" v="2636"/>
          <ac:grpSpMkLst>
            <pc:docMk/>
            <pc:sldMk cId="3567354219" sldId="279"/>
            <ac:grpSpMk id="50" creationId="{2FEC69DC-6390-5CC0-DB61-1B4AF86690F5}"/>
          </ac:grpSpMkLst>
        </pc:grpChg>
        <pc:grpChg chg="del">
          <ac:chgData name="Yossy Made Yulian" userId="238af46a17e978c5" providerId="LiveId" clId="{88D8D3DD-C267-4B40-B29F-0FDAEE27DE23}" dt="2022-07-19T05:22:23.806" v="2625" actId="165"/>
          <ac:grpSpMkLst>
            <pc:docMk/>
            <pc:sldMk cId="3567354219" sldId="279"/>
            <ac:grpSpMk id="54" creationId="{69638169-2994-4B2A-ACA4-3D04720BFFE6}"/>
          </ac:grpSpMkLst>
        </pc:grpChg>
        <pc:grpChg chg="del">
          <ac:chgData name="Yossy Made Yulian" userId="238af46a17e978c5" providerId="LiveId" clId="{88D8D3DD-C267-4B40-B29F-0FDAEE27DE23}" dt="2022-07-19T05:22:23.806" v="2625" actId="165"/>
          <ac:grpSpMkLst>
            <pc:docMk/>
            <pc:sldMk cId="3567354219" sldId="279"/>
            <ac:grpSpMk id="61" creationId="{7771F5BD-C5C9-4F19-BE44-3B55716E5AEE}"/>
          </ac:grpSpMkLst>
        </pc:grpChg>
        <pc:cxnChg chg="mod">
          <ac:chgData name="Yossy Made Yulian" userId="238af46a17e978c5" providerId="LiveId" clId="{88D8D3DD-C267-4B40-B29F-0FDAEE27DE23}" dt="2022-07-19T05:22:03.213" v="2621" actId="164"/>
          <ac:cxnSpMkLst>
            <pc:docMk/>
            <pc:sldMk cId="3567354219" sldId="279"/>
            <ac:cxnSpMk id="42" creationId="{7DA0055F-F791-4E52-9B75-7D837D2216BC}"/>
          </ac:cxnSpMkLst>
        </pc:cxnChg>
        <pc:cxnChg chg="mod">
          <ac:chgData name="Yossy Made Yulian" userId="238af46a17e978c5" providerId="LiveId" clId="{88D8D3DD-C267-4B40-B29F-0FDAEE27DE23}" dt="2022-07-19T05:22:03.213" v="2621" actId="164"/>
          <ac:cxnSpMkLst>
            <pc:docMk/>
            <pc:sldMk cId="3567354219" sldId="279"/>
            <ac:cxnSpMk id="43" creationId="{0CE8D4F4-9138-46D3-B114-965F9F29F198}"/>
          </ac:cxnSpMkLst>
        </pc:cxnChg>
        <pc:cxnChg chg="mod">
          <ac:chgData name="Yossy Made Yulian" userId="238af46a17e978c5" providerId="LiveId" clId="{88D8D3DD-C267-4B40-B29F-0FDAEE27DE23}" dt="2022-07-19T05:22:04.499" v="2622" actId="164"/>
          <ac:cxnSpMkLst>
            <pc:docMk/>
            <pc:sldMk cId="3567354219" sldId="279"/>
            <ac:cxnSpMk id="51" creationId="{E1A5DA02-1A09-4830-96A0-C69807777F6E}"/>
          </ac:cxnSpMkLst>
        </pc:cxnChg>
        <pc:cxnChg chg="mod">
          <ac:chgData name="Yossy Made Yulian" userId="238af46a17e978c5" providerId="LiveId" clId="{88D8D3DD-C267-4B40-B29F-0FDAEE27DE23}" dt="2022-07-19T05:22:04.499" v="2622" actId="164"/>
          <ac:cxnSpMkLst>
            <pc:docMk/>
            <pc:sldMk cId="3567354219" sldId="279"/>
            <ac:cxnSpMk id="52" creationId="{EB4C8A55-DD84-4612-BD93-ADD5F823CB83}"/>
          </ac:cxnSpMkLst>
        </pc:cxnChg>
        <pc:cxnChg chg="mod">
          <ac:chgData name="Yossy Made Yulian" userId="238af46a17e978c5" providerId="LiveId" clId="{88D8D3DD-C267-4B40-B29F-0FDAEE27DE23}" dt="2022-07-19T05:22:05.627" v="2623" actId="164"/>
          <ac:cxnSpMkLst>
            <pc:docMk/>
            <pc:sldMk cId="3567354219" sldId="279"/>
            <ac:cxnSpMk id="58" creationId="{49F36289-C52D-4489-A492-A6DF8D8CC06B}"/>
          </ac:cxnSpMkLst>
        </pc:cxnChg>
        <pc:cxnChg chg="mod">
          <ac:chgData name="Yossy Made Yulian" userId="238af46a17e978c5" providerId="LiveId" clId="{88D8D3DD-C267-4B40-B29F-0FDAEE27DE23}" dt="2022-07-19T05:22:05.627" v="2623" actId="164"/>
          <ac:cxnSpMkLst>
            <pc:docMk/>
            <pc:sldMk cId="3567354219" sldId="279"/>
            <ac:cxnSpMk id="59" creationId="{94AA6807-03D3-4367-A68F-1EEC3FA81937}"/>
          </ac:cxnSpMkLst>
        </pc:cxnChg>
        <pc:cxnChg chg="mod">
          <ac:chgData name="Yossy Made Yulian" userId="238af46a17e978c5" providerId="LiveId" clId="{88D8D3DD-C267-4B40-B29F-0FDAEE27DE23}" dt="2022-07-19T05:22:06.911" v="2624" actId="164"/>
          <ac:cxnSpMkLst>
            <pc:docMk/>
            <pc:sldMk cId="3567354219" sldId="279"/>
            <ac:cxnSpMk id="65" creationId="{F2749E16-BE6D-4932-9521-5F9CAF3631D0}"/>
          </ac:cxnSpMkLst>
        </pc:cxnChg>
        <pc:cxnChg chg="mod">
          <ac:chgData name="Yossy Made Yulian" userId="238af46a17e978c5" providerId="LiveId" clId="{88D8D3DD-C267-4B40-B29F-0FDAEE27DE23}" dt="2022-07-19T05:22:06.911" v="2624" actId="164"/>
          <ac:cxnSpMkLst>
            <pc:docMk/>
            <pc:sldMk cId="3567354219" sldId="279"/>
            <ac:cxnSpMk id="66" creationId="{0F5A536C-F8CA-43BC-8843-70B4EE032DD2}"/>
          </ac:cxnSpMkLst>
        </pc:cxnChg>
      </pc:sldChg>
      <pc:sldChg chg="addSp delSp modSp mod">
        <pc:chgData name="Yossy Made Yulian" userId="238af46a17e978c5" providerId="LiveId" clId="{88D8D3DD-C267-4B40-B29F-0FDAEE27DE23}" dt="2022-07-19T05:27:40.710" v="2690"/>
        <pc:sldMkLst>
          <pc:docMk/>
          <pc:sldMk cId="811905610" sldId="280"/>
        </pc:sldMkLst>
        <pc:spChg chg="mod topLvl">
          <ac:chgData name="Yossy Made Yulian" userId="238af46a17e978c5" providerId="LiveId" clId="{88D8D3DD-C267-4B40-B29F-0FDAEE27DE23}" dt="2022-07-19T05:24:04.565" v="2641" actId="165"/>
          <ac:spMkLst>
            <pc:docMk/>
            <pc:sldMk cId="811905610" sldId="280"/>
            <ac:spMk id="10" creationId="{C8B868C9-228C-44CB-B4F6-1D62BD624371}"/>
          </ac:spMkLst>
        </pc:spChg>
        <pc:spChg chg="mod">
          <ac:chgData name="Yossy Made Yulian" userId="238af46a17e978c5" providerId="LiveId" clId="{88D8D3DD-C267-4B40-B29F-0FDAEE27DE23}" dt="2022-07-19T05:24:04.565" v="2641" actId="165"/>
          <ac:spMkLst>
            <pc:docMk/>
            <pc:sldMk cId="811905610" sldId="280"/>
            <ac:spMk id="12" creationId="{C784E5F9-2D4D-42E7-8E6B-E4AA739B9016}"/>
          </ac:spMkLst>
        </pc:spChg>
        <pc:spChg chg="mod">
          <ac:chgData name="Yossy Made Yulian" userId="238af46a17e978c5" providerId="LiveId" clId="{88D8D3DD-C267-4B40-B29F-0FDAEE27DE23}" dt="2022-07-19T05:24:04.565" v="2641" actId="165"/>
          <ac:spMkLst>
            <pc:docMk/>
            <pc:sldMk cId="811905610" sldId="280"/>
            <ac:spMk id="13" creationId="{8EC18D1E-9A5B-4121-9751-9DEBC57F2D09}"/>
          </ac:spMkLst>
        </pc:spChg>
        <pc:spChg chg="mod topLvl">
          <ac:chgData name="Yossy Made Yulian" userId="238af46a17e978c5" providerId="LiveId" clId="{88D8D3DD-C267-4B40-B29F-0FDAEE27DE23}" dt="2022-07-19T05:26:20.925" v="2669" actId="1076"/>
          <ac:spMkLst>
            <pc:docMk/>
            <pc:sldMk cId="811905610" sldId="280"/>
            <ac:spMk id="14" creationId="{72C3AA8A-C1F7-4971-B0A1-D6B9E49CB433}"/>
          </ac:spMkLst>
        </pc:spChg>
        <pc:spChg chg="mod topLvl">
          <ac:chgData name="Yossy Made Yulian" userId="238af46a17e978c5" providerId="LiveId" clId="{88D8D3DD-C267-4B40-B29F-0FDAEE27DE23}" dt="2022-07-19T05:26:39.564" v="2674" actId="1035"/>
          <ac:spMkLst>
            <pc:docMk/>
            <pc:sldMk cId="811905610" sldId="280"/>
            <ac:spMk id="17" creationId="{B476893C-9561-4CE7-8445-D87EE92F932E}"/>
          </ac:spMkLst>
        </pc:spChg>
        <pc:spChg chg="mod topLvl">
          <ac:chgData name="Yossy Made Yulian" userId="238af46a17e978c5" providerId="LiveId" clId="{88D8D3DD-C267-4B40-B29F-0FDAEE27DE23}" dt="2022-07-19T05:26:39.564" v="2674" actId="1035"/>
          <ac:spMkLst>
            <pc:docMk/>
            <pc:sldMk cId="811905610" sldId="280"/>
            <ac:spMk id="18" creationId="{6F02CD4D-5465-426D-8E35-D66CD228E7BB}"/>
          </ac:spMkLst>
        </pc:spChg>
        <pc:spChg chg="mod">
          <ac:chgData name="Yossy Made Yulian" userId="238af46a17e978c5" providerId="LiveId" clId="{88D8D3DD-C267-4B40-B29F-0FDAEE27DE23}" dt="2022-07-19T05:24:04.565" v="2641" actId="165"/>
          <ac:spMkLst>
            <pc:docMk/>
            <pc:sldMk cId="811905610" sldId="280"/>
            <ac:spMk id="20" creationId="{E1A1211F-F596-4F9F-A4AD-4BB25C04FD84}"/>
          </ac:spMkLst>
        </pc:spChg>
        <pc:spChg chg="mod">
          <ac:chgData name="Yossy Made Yulian" userId="238af46a17e978c5" providerId="LiveId" clId="{88D8D3DD-C267-4B40-B29F-0FDAEE27DE23}" dt="2022-07-19T05:24:04.565" v="2641" actId="165"/>
          <ac:spMkLst>
            <pc:docMk/>
            <pc:sldMk cId="811905610" sldId="280"/>
            <ac:spMk id="21" creationId="{03915BE8-A59B-4B99-B4EA-5EE2E6EF1874}"/>
          </ac:spMkLst>
        </pc:spChg>
        <pc:spChg chg="mod">
          <ac:chgData name="Yossy Made Yulian" userId="238af46a17e978c5" providerId="LiveId" clId="{88D8D3DD-C267-4B40-B29F-0FDAEE27DE23}" dt="2022-07-19T05:25:58.296" v="2667" actId="14100"/>
          <ac:spMkLst>
            <pc:docMk/>
            <pc:sldMk cId="811905610" sldId="280"/>
            <ac:spMk id="24" creationId="{F623114F-A7D3-4648-9AEC-CC471E19FADC}"/>
          </ac:spMkLst>
        </pc:spChg>
        <pc:spChg chg="del mod">
          <ac:chgData name="Yossy Made Yulian" userId="238af46a17e978c5" providerId="LiveId" clId="{88D8D3DD-C267-4B40-B29F-0FDAEE27DE23}" dt="2022-07-19T05:25:51.295" v="2664" actId="478"/>
          <ac:spMkLst>
            <pc:docMk/>
            <pc:sldMk cId="811905610" sldId="280"/>
            <ac:spMk id="32" creationId="{E7B34C41-A98B-40F6-A233-33A7AE7DEA2A}"/>
          </ac:spMkLst>
        </pc:spChg>
        <pc:spChg chg="mod">
          <ac:chgData name="Yossy Made Yulian" userId="238af46a17e978c5" providerId="LiveId" clId="{88D8D3DD-C267-4B40-B29F-0FDAEE27DE23}" dt="2022-07-19T05:24:00.920" v="2640"/>
          <ac:spMkLst>
            <pc:docMk/>
            <pc:sldMk cId="811905610" sldId="280"/>
            <ac:spMk id="34" creationId="{F5293FBF-94DA-3B28-7796-1B309E71FE0D}"/>
          </ac:spMkLst>
        </pc:spChg>
        <pc:spChg chg="mod">
          <ac:chgData name="Yossy Made Yulian" userId="238af46a17e978c5" providerId="LiveId" clId="{88D8D3DD-C267-4B40-B29F-0FDAEE27DE23}" dt="2022-07-19T05:26:15.550" v="2668" actId="1076"/>
          <ac:spMkLst>
            <pc:docMk/>
            <pc:sldMk cId="811905610" sldId="280"/>
            <ac:spMk id="35" creationId="{88B29B5E-4AFE-4CAA-B8D3-6F4AB05ADC64}"/>
          </ac:spMkLst>
        </pc:spChg>
        <pc:spChg chg="mod">
          <ac:chgData name="Yossy Made Yulian" userId="238af46a17e978c5" providerId="LiveId" clId="{88D8D3DD-C267-4B40-B29F-0FDAEE27DE23}" dt="2022-07-19T05:24:00.920" v="2640"/>
          <ac:spMkLst>
            <pc:docMk/>
            <pc:sldMk cId="811905610" sldId="280"/>
            <ac:spMk id="36" creationId="{8A86958F-7729-8D67-703D-727E8B09F887}"/>
          </ac:spMkLst>
        </pc:spChg>
        <pc:spChg chg="mod">
          <ac:chgData name="Yossy Made Yulian" userId="238af46a17e978c5" providerId="LiveId" clId="{88D8D3DD-C267-4B40-B29F-0FDAEE27DE23}" dt="2022-07-19T05:24:00.920" v="2640"/>
          <ac:spMkLst>
            <pc:docMk/>
            <pc:sldMk cId="811905610" sldId="280"/>
            <ac:spMk id="37" creationId="{E4BCFB27-4E52-6345-DFAC-8B96FA3CE8DA}"/>
          </ac:spMkLst>
        </pc:spChg>
        <pc:spChg chg="mod">
          <ac:chgData name="Yossy Made Yulian" userId="238af46a17e978c5" providerId="LiveId" clId="{88D8D3DD-C267-4B40-B29F-0FDAEE27DE23}" dt="2022-07-19T05:24:00.920" v="2640"/>
          <ac:spMkLst>
            <pc:docMk/>
            <pc:sldMk cId="811905610" sldId="280"/>
            <ac:spMk id="42" creationId="{3BB6A39C-DD50-5D6B-974B-4949EAF3EADF}"/>
          </ac:spMkLst>
        </pc:spChg>
        <pc:spChg chg="mod">
          <ac:chgData name="Yossy Made Yulian" userId="238af46a17e978c5" providerId="LiveId" clId="{88D8D3DD-C267-4B40-B29F-0FDAEE27DE23}" dt="2022-07-19T05:24:00.920" v="2640"/>
          <ac:spMkLst>
            <pc:docMk/>
            <pc:sldMk cId="811905610" sldId="280"/>
            <ac:spMk id="43" creationId="{A37173EB-6084-5189-2955-C89B11C1EB1E}"/>
          </ac:spMkLst>
        </pc:spChg>
        <pc:spChg chg="add mod">
          <ac:chgData name="Yossy Made Yulian" userId="238af46a17e978c5" providerId="LiveId" clId="{88D8D3DD-C267-4B40-B29F-0FDAEE27DE23}" dt="2022-07-19T05:24:00.920" v="2640"/>
          <ac:spMkLst>
            <pc:docMk/>
            <pc:sldMk cId="811905610" sldId="280"/>
            <ac:spMk id="44" creationId="{8BA6C1D7-943B-6A75-B246-4131466E70F1}"/>
          </ac:spMkLst>
        </pc:spChg>
        <pc:spChg chg="add mod">
          <ac:chgData name="Yossy Made Yulian" userId="238af46a17e978c5" providerId="LiveId" clId="{88D8D3DD-C267-4B40-B29F-0FDAEE27DE23}" dt="2022-07-19T05:27:17.616" v="2682" actId="164"/>
          <ac:spMkLst>
            <pc:docMk/>
            <pc:sldMk cId="811905610" sldId="280"/>
            <ac:spMk id="45" creationId="{EC453A29-4BC4-285E-9707-854C6045D177}"/>
          </ac:spMkLst>
        </pc:spChg>
        <pc:spChg chg="add mod">
          <ac:chgData name="Yossy Made Yulian" userId="238af46a17e978c5" providerId="LiveId" clId="{88D8D3DD-C267-4B40-B29F-0FDAEE27DE23}" dt="2022-07-19T05:27:40.710" v="2690"/>
          <ac:spMkLst>
            <pc:docMk/>
            <pc:sldMk cId="811905610" sldId="280"/>
            <ac:spMk id="48" creationId="{EF9EFE7D-A181-5663-9DB4-1FCF71D78314}"/>
          </ac:spMkLst>
        </pc:spChg>
        <pc:spChg chg="add mod">
          <ac:chgData name="Yossy Made Yulian" userId="238af46a17e978c5" providerId="LiveId" clId="{88D8D3DD-C267-4B40-B29F-0FDAEE27DE23}" dt="2022-07-19T05:27:17.616" v="2682" actId="164"/>
          <ac:spMkLst>
            <pc:docMk/>
            <pc:sldMk cId="811905610" sldId="280"/>
            <ac:spMk id="49" creationId="{1A8D1A35-79E6-EB9D-0D74-C0815963EEAC}"/>
          </ac:spMkLst>
        </pc:spChg>
        <pc:spChg chg="mod">
          <ac:chgData name="Yossy Made Yulian" userId="238af46a17e978c5" providerId="LiveId" clId="{88D8D3DD-C267-4B40-B29F-0FDAEE27DE23}" dt="2022-07-19T05:27:16.706" v="2681"/>
          <ac:spMkLst>
            <pc:docMk/>
            <pc:sldMk cId="811905610" sldId="280"/>
            <ac:spMk id="51" creationId="{BF1EE26D-7F86-2567-CAAF-496DC6949233}"/>
          </ac:spMkLst>
        </pc:spChg>
        <pc:spChg chg="mod">
          <ac:chgData name="Yossy Made Yulian" userId="238af46a17e978c5" providerId="LiveId" clId="{88D8D3DD-C267-4B40-B29F-0FDAEE27DE23}" dt="2022-07-19T05:27:16.706" v="2681"/>
          <ac:spMkLst>
            <pc:docMk/>
            <pc:sldMk cId="811905610" sldId="280"/>
            <ac:spMk id="52" creationId="{4552C5A7-6D0E-E730-A02E-32C9721E180D}"/>
          </ac:spMkLst>
        </pc:spChg>
        <pc:spChg chg="mod">
          <ac:chgData name="Yossy Made Yulian" userId="238af46a17e978c5" providerId="LiveId" clId="{88D8D3DD-C267-4B40-B29F-0FDAEE27DE23}" dt="2022-07-19T05:27:16.706" v="2681"/>
          <ac:spMkLst>
            <pc:docMk/>
            <pc:sldMk cId="811905610" sldId="280"/>
            <ac:spMk id="53" creationId="{5BAF0691-667D-FD62-85D8-5988F9A6F920}"/>
          </ac:spMkLst>
        </pc:spChg>
        <pc:grpChg chg="del">
          <ac:chgData name="Yossy Made Yulian" userId="238af46a17e978c5" providerId="LiveId" clId="{88D8D3DD-C267-4B40-B29F-0FDAEE27DE23}" dt="2022-07-19T05:24:00.516" v="2639" actId="478"/>
          <ac:grpSpMkLst>
            <pc:docMk/>
            <pc:sldMk cId="811905610" sldId="280"/>
            <ac:grpSpMk id="2" creationId="{3CC56B27-4EC0-4AEF-9FFB-3EC2AA29D217}"/>
          </ac:grpSpMkLst>
        </pc:grpChg>
        <pc:grpChg chg="mod topLvl">
          <ac:chgData name="Yossy Made Yulian" userId="238af46a17e978c5" providerId="LiveId" clId="{88D8D3DD-C267-4B40-B29F-0FDAEE27DE23}" dt="2022-07-19T05:24:07.066" v="2642" actId="1076"/>
          <ac:grpSpMkLst>
            <pc:docMk/>
            <pc:sldMk cId="811905610" sldId="280"/>
            <ac:grpSpMk id="11" creationId="{78787199-BDD5-4016-B930-A9378BC3863F}"/>
          </ac:grpSpMkLst>
        </pc:grpChg>
        <pc:grpChg chg="add mod">
          <ac:chgData name="Yossy Made Yulian" userId="238af46a17e978c5" providerId="LiveId" clId="{88D8D3DD-C267-4B40-B29F-0FDAEE27DE23}" dt="2022-07-19T05:27:27.825" v="2684" actId="1076"/>
          <ac:grpSpMkLst>
            <pc:docMk/>
            <pc:sldMk cId="811905610" sldId="280"/>
            <ac:grpSpMk id="19" creationId="{383FCF7E-0593-0052-25FD-20488155984F}"/>
          </ac:grpSpMkLst>
        </pc:grpChg>
        <pc:grpChg chg="del mod topLvl">
          <ac:chgData name="Yossy Made Yulian" userId="238af46a17e978c5" providerId="LiveId" clId="{88D8D3DD-C267-4B40-B29F-0FDAEE27DE23}" dt="2022-07-19T05:24:50.895" v="2651" actId="478"/>
          <ac:grpSpMkLst>
            <pc:docMk/>
            <pc:sldMk cId="811905610" sldId="280"/>
            <ac:grpSpMk id="27" creationId="{6BB4F46B-3E49-4C3E-A9B2-F02B0FDBB2E4}"/>
          </ac:grpSpMkLst>
        </pc:grpChg>
        <pc:grpChg chg="add mod">
          <ac:chgData name="Yossy Made Yulian" userId="238af46a17e978c5" providerId="LiveId" clId="{88D8D3DD-C267-4B40-B29F-0FDAEE27DE23}" dt="2022-07-19T05:24:00.920" v="2640"/>
          <ac:grpSpMkLst>
            <pc:docMk/>
            <pc:sldMk cId="811905610" sldId="280"/>
            <ac:grpSpMk id="33" creationId="{779F3C6A-9E35-391F-0B08-3930F5DBFC3E}"/>
          </ac:grpSpMkLst>
        </pc:grpChg>
        <pc:grpChg chg="mod">
          <ac:chgData name="Yossy Made Yulian" userId="238af46a17e978c5" providerId="LiveId" clId="{88D8D3DD-C267-4B40-B29F-0FDAEE27DE23}" dt="2022-07-19T05:27:04.215" v="2680" actId="688"/>
          <ac:grpSpMkLst>
            <pc:docMk/>
            <pc:sldMk cId="811905610" sldId="280"/>
            <ac:grpSpMk id="41" creationId="{AC4C5818-B7CD-4731-9596-0F5251946F22}"/>
          </ac:grpSpMkLst>
        </pc:grpChg>
        <pc:grpChg chg="add mod">
          <ac:chgData name="Yossy Made Yulian" userId="238af46a17e978c5" providerId="LiveId" clId="{88D8D3DD-C267-4B40-B29F-0FDAEE27DE23}" dt="2022-07-19T05:27:17.616" v="2682" actId="164"/>
          <ac:grpSpMkLst>
            <pc:docMk/>
            <pc:sldMk cId="811905610" sldId="280"/>
            <ac:grpSpMk id="50" creationId="{BFE28C7C-2A3A-F69E-7987-47A55862A36C}"/>
          </ac:grpSpMkLst>
        </pc:grpChg>
        <pc:grpChg chg="del">
          <ac:chgData name="Yossy Made Yulian" userId="238af46a17e978c5" providerId="LiveId" clId="{88D8D3DD-C267-4B40-B29F-0FDAEE27DE23}" dt="2022-07-19T05:24:04.565" v="2641" actId="165"/>
          <ac:grpSpMkLst>
            <pc:docMk/>
            <pc:sldMk cId="811905610" sldId="280"/>
            <ac:grpSpMk id="77" creationId="{0A351015-C962-4C80-B0A2-7D9A10E40BDF}"/>
          </ac:grpSpMkLst>
        </pc:grpChg>
        <pc:picChg chg="mod">
          <ac:chgData name="Yossy Made Yulian" userId="238af46a17e978c5" providerId="LiveId" clId="{88D8D3DD-C267-4B40-B29F-0FDAEE27DE23}" dt="2022-07-19T05:26:15.550" v="2668" actId="1076"/>
          <ac:picMkLst>
            <pc:docMk/>
            <pc:sldMk cId="811905610" sldId="280"/>
            <ac:picMk id="56" creationId="{C55145B3-3E23-4C15-84D2-F51F36B451C3}"/>
          </ac:picMkLst>
        </pc:picChg>
        <pc:cxnChg chg="mod topLvl">
          <ac:chgData name="Yossy Made Yulian" userId="238af46a17e978c5" providerId="LiveId" clId="{88D8D3DD-C267-4B40-B29F-0FDAEE27DE23}" dt="2022-07-19T05:26:20.925" v="2669" actId="1076"/>
          <ac:cxnSpMkLst>
            <pc:docMk/>
            <pc:sldMk cId="811905610" sldId="280"/>
            <ac:cxnSpMk id="15" creationId="{2DCCB6D5-E94C-4463-B41E-F40E9BD11122}"/>
          </ac:cxnSpMkLst>
        </pc:cxnChg>
        <pc:cxnChg chg="mod topLvl">
          <ac:chgData name="Yossy Made Yulian" userId="238af46a17e978c5" providerId="LiveId" clId="{88D8D3DD-C267-4B40-B29F-0FDAEE27DE23}" dt="2022-07-19T05:26:20.925" v="2669" actId="1076"/>
          <ac:cxnSpMkLst>
            <pc:docMk/>
            <pc:sldMk cId="811905610" sldId="280"/>
            <ac:cxnSpMk id="16" creationId="{A063B4B4-35C7-4E69-AB16-A9C5173763BC}"/>
          </ac:cxnSpMkLst>
        </pc:cxnChg>
        <pc:cxnChg chg="add mod">
          <ac:chgData name="Yossy Made Yulian" userId="238af46a17e978c5" providerId="LiveId" clId="{88D8D3DD-C267-4B40-B29F-0FDAEE27DE23}" dt="2022-07-19T05:27:17.616" v="2682" actId="164"/>
          <ac:cxnSpMkLst>
            <pc:docMk/>
            <pc:sldMk cId="811905610" sldId="280"/>
            <ac:cxnSpMk id="46" creationId="{A0ED3BDF-7AA9-6E34-AA74-4168445230D9}"/>
          </ac:cxnSpMkLst>
        </pc:cxnChg>
        <pc:cxnChg chg="add mod">
          <ac:chgData name="Yossy Made Yulian" userId="238af46a17e978c5" providerId="LiveId" clId="{88D8D3DD-C267-4B40-B29F-0FDAEE27DE23}" dt="2022-07-19T05:27:17.616" v="2682" actId="164"/>
          <ac:cxnSpMkLst>
            <pc:docMk/>
            <pc:sldMk cId="811905610" sldId="280"/>
            <ac:cxnSpMk id="47" creationId="{5B6DBC28-C3C3-6BD1-D793-50D45A30FE19}"/>
          </ac:cxnSpMkLst>
        </pc:cxnChg>
      </pc:sldChg>
      <pc:sldChg chg="addSp delSp modSp mod">
        <pc:chgData name="Yossy Made Yulian" userId="238af46a17e978c5" providerId="LiveId" clId="{88D8D3DD-C267-4B40-B29F-0FDAEE27DE23}" dt="2022-07-19T05:32:14.804" v="2760" actId="1076"/>
        <pc:sldMkLst>
          <pc:docMk/>
          <pc:sldMk cId="1445519442" sldId="281"/>
        </pc:sldMkLst>
        <pc:spChg chg="del topLvl">
          <ac:chgData name="Yossy Made Yulian" userId="238af46a17e978c5" providerId="LiveId" clId="{88D8D3DD-C267-4B40-B29F-0FDAEE27DE23}" dt="2022-07-19T05:29:30.085" v="2695" actId="478"/>
          <ac:spMkLst>
            <pc:docMk/>
            <pc:sldMk cId="1445519442" sldId="281"/>
            <ac:spMk id="41" creationId="{3E176B88-4592-4DB8-BB66-50259962BC03}"/>
          </ac:spMkLst>
        </pc:spChg>
        <pc:spChg chg="mod topLvl">
          <ac:chgData name="Yossy Made Yulian" userId="238af46a17e978c5" providerId="LiveId" clId="{88D8D3DD-C267-4B40-B29F-0FDAEE27DE23}" dt="2022-07-19T05:32:00.474" v="2757" actId="1076"/>
          <ac:spMkLst>
            <pc:docMk/>
            <pc:sldMk cId="1445519442" sldId="281"/>
            <ac:spMk id="49" creationId="{FBF59618-A3F1-4BC1-A46F-9CFE9B50CEE8}"/>
          </ac:spMkLst>
        </pc:spChg>
        <pc:spChg chg="mod topLvl">
          <ac:chgData name="Yossy Made Yulian" userId="238af46a17e978c5" providerId="LiveId" clId="{88D8D3DD-C267-4B40-B29F-0FDAEE27DE23}" dt="2022-07-19T05:32:00.474" v="2757" actId="1076"/>
          <ac:spMkLst>
            <pc:docMk/>
            <pc:sldMk cId="1445519442" sldId="281"/>
            <ac:spMk id="50" creationId="{8AE336FB-FDB0-4F9D-AED9-74D417249C01}"/>
          </ac:spMkLst>
        </pc:spChg>
        <pc:spChg chg="mod">
          <ac:chgData name="Yossy Made Yulian" userId="238af46a17e978c5" providerId="LiveId" clId="{88D8D3DD-C267-4B40-B29F-0FDAEE27DE23}" dt="2022-07-19T05:31:06.345" v="2731" actId="165"/>
          <ac:spMkLst>
            <pc:docMk/>
            <pc:sldMk cId="1445519442" sldId="281"/>
            <ac:spMk id="52" creationId="{C0EBF439-DB49-45D5-8B3D-42C329AE97F5}"/>
          </ac:spMkLst>
        </pc:spChg>
        <pc:spChg chg="mod">
          <ac:chgData name="Yossy Made Yulian" userId="238af46a17e978c5" providerId="LiveId" clId="{88D8D3DD-C267-4B40-B29F-0FDAEE27DE23}" dt="2022-07-19T05:31:06.345" v="2731" actId="165"/>
          <ac:spMkLst>
            <pc:docMk/>
            <pc:sldMk cId="1445519442" sldId="281"/>
            <ac:spMk id="53" creationId="{CC12F992-BFC2-4A11-8900-23FC7B328E47}"/>
          </ac:spMkLst>
        </pc:spChg>
        <pc:spChg chg="mod">
          <ac:chgData name="Yossy Made Yulian" userId="238af46a17e978c5" providerId="LiveId" clId="{88D8D3DD-C267-4B40-B29F-0FDAEE27DE23}" dt="2022-07-19T05:29:32.695" v="2697"/>
          <ac:spMkLst>
            <pc:docMk/>
            <pc:sldMk cId="1445519442" sldId="281"/>
            <ac:spMk id="55" creationId="{E5EF7971-6AC8-4F2C-B5D1-164287DA268D}"/>
          </ac:spMkLst>
        </pc:spChg>
        <pc:spChg chg="mod">
          <ac:chgData name="Yossy Made Yulian" userId="238af46a17e978c5" providerId="LiveId" clId="{88D8D3DD-C267-4B40-B29F-0FDAEE27DE23}" dt="2022-07-19T05:29:32.695" v="2697"/>
          <ac:spMkLst>
            <pc:docMk/>
            <pc:sldMk cId="1445519442" sldId="281"/>
            <ac:spMk id="56" creationId="{93B87243-8115-DC5D-9321-10AEF8C3B28F}"/>
          </ac:spMkLst>
        </pc:spChg>
        <pc:spChg chg="mod">
          <ac:chgData name="Yossy Made Yulian" userId="238af46a17e978c5" providerId="LiveId" clId="{88D8D3DD-C267-4B40-B29F-0FDAEE27DE23}" dt="2022-07-19T05:29:32.695" v="2697"/>
          <ac:spMkLst>
            <pc:docMk/>
            <pc:sldMk cId="1445519442" sldId="281"/>
            <ac:spMk id="57" creationId="{200945CE-9563-C303-62EF-CF5883E92CD4}"/>
          </ac:spMkLst>
        </pc:spChg>
        <pc:spChg chg="mod">
          <ac:chgData name="Yossy Made Yulian" userId="238af46a17e978c5" providerId="LiveId" clId="{88D8D3DD-C267-4B40-B29F-0FDAEE27DE23}" dt="2022-07-19T05:29:32.695" v="2697"/>
          <ac:spMkLst>
            <pc:docMk/>
            <pc:sldMk cId="1445519442" sldId="281"/>
            <ac:spMk id="58" creationId="{880C097F-ECDA-6D78-DE76-2619A217337F}"/>
          </ac:spMkLst>
        </pc:spChg>
        <pc:spChg chg="mod">
          <ac:chgData name="Yossy Made Yulian" userId="238af46a17e978c5" providerId="LiveId" clId="{88D8D3DD-C267-4B40-B29F-0FDAEE27DE23}" dt="2022-07-19T05:29:32.695" v="2697"/>
          <ac:spMkLst>
            <pc:docMk/>
            <pc:sldMk cId="1445519442" sldId="281"/>
            <ac:spMk id="59" creationId="{8FC7385D-5DEC-C908-C8C7-D1EA55EE72C7}"/>
          </ac:spMkLst>
        </pc:spChg>
        <pc:spChg chg="add mod">
          <ac:chgData name="Yossy Made Yulian" userId="238af46a17e978c5" providerId="LiveId" clId="{88D8D3DD-C267-4B40-B29F-0FDAEE27DE23}" dt="2022-07-19T05:29:32.695" v="2697"/>
          <ac:spMkLst>
            <pc:docMk/>
            <pc:sldMk cId="1445519442" sldId="281"/>
            <ac:spMk id="60" creationId="{94A095DB-A7C8-8920-6707-7718BCA94CFD}"/>
          </ac:spMkLst>
        </pc:spChg>
        <pc:spChg chg="mod">
          <ac:chgData name="Yossy Made Yulian" userId="238af46a17e978c5" providerId="LiveId" clId="{88D8D3DD-C267-4B40-B29F-0FDAEE27DE23}" dt="2022-07-19T05:30:35.186" v="2710" actId="1076"/>
          <ac:spMkLst>
            <pc:docMk/>
            <pc:sldMk cId="1445519442" sldId="281"/>
            <ac:spMk id="61" creationId="{B90B7ECE-697B-4019-AFD4-5B847C355721}"/>
          </ac:spMkLst>
        </pc:spChg>
        <pc:spChg chg="add mod">
          <ac:chgData name="Yossy Made Yulian" userId="238af46a17e978c5" providerId="LiveId" clId="{88D8D3DD-C267-4B40-B29F-0FDAEE27DE23}" dt="2022-07-19T05:32:14.804" v="2760" actId="1076"/>
          <ac:spMkLst>
            <pc:docMk/>
            <pc:sldMk cId="1445519442" sldId="281"/>
            <ac:spMk id="65" creationId="{3BE991D9-6C76-57B5-148D-66F92818224B}"/>
          </ac:spMkLst>
        </pc:spChg>
        <pc:spChg chg="mod">
          <ac:chgData name="Yossy Made Yulian" userId="238af46a17e978c5" providerId="LiveId" clId="{88D8D3DD-C267-4B40-B29F-0FDAEE27DE23}" dt="2022-07-19T05:32:12.041" v="2759" actId="555"/>
          <ac:spMkLst>
            <pc:docMk/>
            <pc:sldMk cId="1445519442" sldId="281"/>
            <ac:spMk id="66" creationId="{CC070FEE-5288-4AF2-8216-134C5CBEAE9A}"/>
          </ac:spMkLst>
        </pc:spChg>
        <pc:spChg chg="mod topLvl">
          <ac:chgData name="Yossy Made Yulian" userId="238af46a17e978c5" providerId="LiveId" clId="{88D8D3DD-C267-4B40-B29F-0FDAEE27DE23}" dt="2022-07-19T05:32:00.474" v="2757" actId="1076"/>
          <ac:spMkLst>
            <pc:docMk/>
            <pc:sldMk cId="1445519442" sldId="281"/>
            <ac:spMk id="69" creationId="{1FC7EFBE-DB2D-48AB-972F-D61647C4A621}"/>
          </ac:spMkLst>
        </pc:spChg>
        <pc:spChg chg="mod topLvl">
          <ac:chgData name="Yossy Made Yulian" userId="238af46a17e978c5" providerId="LiveId" clId="{88D8D3DD-C267-4B40-B29F-0FDAEE27DE23}" dt="2022-07-19T05:32:00.474" v="2757" actId="1076"/>
          <ac:spMkLst>
            <pc:docMk/>
            <pc:sldMk cId="1445519442" sldId="281"/>
            <ac:spMk id="70" creationId="{2C8D16E7-CBB5-4410-A9E8-5333330170CA}"/>
          </ac:spMkLst>
        </pc:spChg>
        <pc:spChg chg="mod">
          <ac:chgData name="Yossy Made Yulian" userId="238af46a17e978c5" providerId="LiveId" clId="{88D8D3DD-C267-4B40-B29F-0FDAEE27DE23}" dt="2022-07-19T05:31:06.345" v="2731" actId="165"/>
          <ac:spMkLst>
            <pc:docMk/>
            <pc:sldMk cId="1445519442" sldId="281"/>
            <ac:spMk id="72" creationId="{F7F15D37-6670-4471-842E-0F29B9A3BF92}"/>
          </ac:spMkLst>
        </pc:spChg>
        <pc:spChg chg="mod">
          <ac:chgData name="Yossy Made Yulian" userId="238af46a17e978c5" providerId="LiveId" clId="{88D8D3DD-C267-4B40-B29F-0FDAEE27DE23}" dt="2022-07-19T05:31:06.345" v="2731" actId="165"/>
          <ac:spMkLst>
            <pc:docMk/>
            <pc:sldMk cId="1445519442" sldId="281"/>
            <ac:spMk id="73" creationId="{DDAAF007-3660-42ED-9B2A-F1BA0662D2FB}"/>
          </ac:spMkLst>
        </pc:spChg>
        <pc:spChg chg="del">
          <ac:chgData name="Yossy Made Yulian" userId="238af46a17e978c5" providerId="LiveId" clId="{88D8D3DD-C267-4B40-B29F-0FDAEE27DE23}" dt="2022-07-19T05:29:07.396" v="2691" actId="478"/>
          <ac:spMkLst>
            <pc:docMk/>
            <pc:sldMk cId="1445519442" sldId="281"/>
            <ac:spMk id="90" creationId="{11A09016-3743-4E45-A673-2445AE4DD044}"/>
          </ac:spMkLst>
        </pc:spChg>
        <pc:spChg chg="del">
          <ac:chgData name="Yossy Made Yulian" userId="238af46a17e978c5" providerId="LiveId" clId="{88D8D3DD-C267-4B40-B29F-0FDAEE27DE23}" dt="2022-07-19T05:29:07.396" v="2691" actId="478"/>
          <ac:spMkLst>
            <pc:docMk/>
            <pc:sldMk cId="1445519442" sldId="281"/>
            <ac:spMk id="97" creationId="{E1263747-051E-4059-94CF-7CA95CD2A3FE}"/>
          </ac:spMkLst>
        </pc:spChg>
        <pc:spChg chg="del">
          <ac:chgData name="Yossy Made Yulian" userId="238af46a17e978c5" providerId="LiveId" clId="{88D8D3DD-C267-4B40-B29F-0FDAEE27DE23}" dt="2022-07-19T05:29:07.396" v="2691" actId="478"/>
          <ac:spMkLst>
            <pc:docMk/>
            <pc:sldMk cId="1445519442" sldId="281"/>
            <ac:spMk id="103" creationId="{AF8DFF5E-15C8-4BAE-9E4F-B14CE730EB2D}"/>
          </ac:spMkLst>
        </pc:spChg>
        <pc:grpChg chg="add del mod">
          <ac:chgData name="Yossy Made Yulian" userId="238af46a17e978c5" providerId="LiveId" clId="{88D8D3DD-C267-4B40-B29F-0FDAEE27DE23}" dt="2022-07-19T05:31:06.345" v="2731" actId="165"/>
          <ac:grpSpMkLst>
            <pc:docMk/>
            <pc:sldMk cId="1445519442" sldId="281"/>
            <ac:grpSpMk id="2" creationId="{C92108FE-C04F-7A79-F788-5C134BB40200}"/>
          </ac:grpSpMkLst>
        </pc:grpChg>
        <pc:grpChg chg="add del">
          <ac:chgData name="Yossy Made Yulian" userId="238af46a17e978c5" providerId="LiveId" clId="{88D8D3DD-C267-4B40-B29F-0FDAEE27DE23}" dt="2022-07-19T05:29:30.085" v="2695" actId="478"/>
          <ac:grpSpMkLst>
            <pc:docMk/>
            <pc:sldMk cId="1445519442" sldId="281"/>
            <ac:grpSpMk id="40" creationId="{97B02E24-FF58-40BA-97B9-57499EECCCE1}"/>
          </ac:grpSpMkLst>
        </pc:grpChg>
        <pc:grpChg chg="del topLvl">
          <ac:chgData name="Yossy Made Yulian" userId="238af46a17e978c5" providerId="LiveId" clId="{88D8D3DD-C267-4B40-B29F-0FDAEE27DE23}" dt="2022-07-19T05:29:32.245" v="2696" actId="478"/>
          <ac:grpSpMkLst>
            <pc:docMk/>
            <pc:sldMk cId="1445519442" sldId="281"/>
            <ac:grpSpMk id="42" creationId="{027F4EC7-0A70-44DF-BE7D-01C28493B187}"/>
          </ac:grpSpMkLst>
        </pc:grpChg>
        <pc:grpChg chg="del">
          <ac:chgData name="Yossy Made Yulian" userId="238af46a17e978c5" providerId="LiveId" clId="{88D8D3DD-C267-4B40-B29F-0FDAEE27DE23}" dt="2022-07-19T05:29:36.966" v="2698" actId="165"/>
          <ac:grpSpMkLst>
            <pc:docMk/>
            <pc:sldMk cId="1445519442" sldId="281"/>
            <ac:grpSpMk id="48" creationId="{6FCCD1D5-A59F-4D8A-9A75-23DC77E9C52A}"/>
          </ac:grpSpMkLst>
        </pc:grpChg>
        <pc:grpChg chg="mod topLvl">
          <ac:chgData name="Yossy Made Yulian" userId="238af46a17e978c5" providerId="LiveId" clId="{88D8D3DD-C267-4B40-B29F-0FDAEE27DE23}" dt="2022-07-19T05:32:00.474" v="2757" actId="1076"/>
          <ac:grpSpMkLst>
            <pc:docMk/>
            <pc:sldMk cId="1445519442" sldId="281"/>
            <ac:grpSpMk id="51" creationId="{979A0A46-9676-418E-9712-BA8DFE53BD05}"/>
          </ac:grpSpMkLst>
        </pc:grpChg>
        <pc:grpChg chg="add mod">
          <ac:chgData name="Yossy Made Yulian" userId="238af46a17e978c5" providerId="LiveId" clId="{88D8D3DD-C267-4B40-B29F-0FDAEE27DE23}" dt="2022-07-19T05:29:32.695" v="2697"/>
          <ac:grpSpMkLst>
            <pc:docMk/>
            <pc:sldMk cId="1445519442" sldId="281"/>
            <ac:grpSpMk id="54" creationId="{7D668D0B-6E77-5B82-B489-7DC76268283F}"/>
          </ac:grpSpMkLst>
        </pc:grpChg>
        <pc:grpChg chg="mod">
          <ac:chgData name="Yossy Made Yulian" userId="238af46a17e978c5" providerId="LiveId" clId="{88D8D3DD-C267-4B40-B29F-0FDAEE27DE23}" dt="2022-07-19T05:30:35.186" v="2710" actId="1076"/>
          <ac:grpSpMkLst>
            <pc:docMk/>
            <pc:sldMk cId="1445519442" sldId="281"/>
            <ac:grpSpMk id="62" creationId="{A4DCCE7F-FFE6-4ACE-B8EF-02F6A81BC335}"/>
          </ac:grpSpMkLst>
        </pc:grpChg>
        <pc:grpChg chg="del">
          <ac:chgData name="Yossy Made Yulian" userId="238af46a17e978c5" providerId="LiveId" clId="{88D8D3DD-C267-4B40-B29F-0FDAEE27DE23}" dt="2022-07-19T05:29:36.966" v="2698" actId="165"/>
          <ac:grpSpMkLst>
            <pc:docMk/>
            <pc:sldMk cId="1445519442" sldId="281"/>
            <ac:grpSpMk id="68" creationId="{6A3676D1-7B79-485F-8EFF-D7A1853582FE}"/>
          </ac:grpSpMkLst>
        </pc:grpChg>
        <pc:grpChg chg="mod topLvl">
          <ac:chgData name="Yossy Made Yulian" userId="238af46a17e978c5" providerId="LiveId" clId="{88D8D3DD-C267-4B40-B29F-0FDAEE27DE23}" dt="2022-07-19T05:32:00.474" v="2757" actId="1076"/>
          <ac:grpSpMkLst>
            <pc:docMk/>
            <pc:sldMk cId="1445519442" sldId="281"/>
            <ac:grpSpMk id="71" creationId="{7738C0A0-077E-48C4-9634-0515913BF986}"/>
          </ac:grpSpMkLst>
        </pc:grpChg>
        <pc:grpChg chg="del">
          <ac:chgData name="Yossy Made Yulian" userId="238af46a17e978c5" providerId="LiveId" clId="{88D8D3DD-C267-4B40-B29F-0FDAEE27DE23}" dt="2022-07-19T05:29:07.396" v="2691" actId="478"/>
          <ac:grpSpMkLst>
            <pc:docMk/>
            <pc:sldMk cId="1445519442" sldId="281"/>
            <ac:grpSpMk id="102" creationId="{C0AC8902-7CC7-4B80-B632-E73392C7F8B9}"/>
          </ac:grpSpMkLst>
        </pc:grpChg>
        <pc:picChg chg="del">
          <ac:chgData name="Yossy Made Yulian" userId="238af46a17e978c5" providerId="LiveId" clId="{88D8D3DD-C267-4B40-B29F-0FDAEE27DE23}" dt="2022-07-19T05:29:07.396" v="2691" actId="478"/>
          <ac:picMkLst>
            <pc:docMk/>
            <pc:sldMk cId="1445519442" sldId="281"/>
            <ac:picMk id="94" creationId="{F0993D98-206D-4BBC-8450-5859ADC5906E}"/>
          </ac:picMkLst>
        </pc:picChg>
      </pc:sldChg>
      <pc:sldChg chg="addSp delSp modSp mod">
        <pc:chgData name="Yossy Made Yulian" userId="238af46a17e978c5" providerId="LiveId" clId="{88D8D3DD-C267-4B40-B29F-0FDAEE27DE23}" dt="2022-07-19T05:36:42.964" v="2800" actId="164"/>
        <pc:sldMkLst>
          <pc:docMk/>
          <pc:sldMk cId="2107144653" sldId="282"/>
        </pc:sldMkLst>
        <pc:spChg chg="mod topLvl">
          <ac:chgData name="Yossy Made Yulian" userId="238af46a17e978c5" providerId="LiveId" clId="{88D8D3DD-C267-4B40-B29F-0FDAEE27DE23}" dt="2022-07-19T05:35:33.764" v="2785" actId="1076"/>
          <ac:spMkLst>
            <pc:docMk/>
            <pc:sldMk cId="2107144653" sldId="282"/>
            <ac:spMk id="13" creationId="{77D2955C-67B1-4E4D-9810-52A384478C86}"/>
          </ac:spMkLst>
        </pc:spChg>
        <pc:spChg chg="mod">
          <ac:chgData name="Yossy Made Yulian" userId="238af46a17e978c5" providerId="LiveId" clId="{88D8D3DD-C267-4B40-B29F-0FDAEE27DE23}" dt="2022-07-19T05:34:58.029" v="2765" actId="165"/>
          <ac:spMkLst>
            <pc:docMk/>
            <pc:sldMk cId="2107144653" sldId="282"/>
            <ac:spMk id="23" creationId="{7B700835-F956-4CAE-B3D5-F8BC2C8797FB}"/>
          </ac:spMkLst>
        </pc:spChg>
        <pc:spChg chg="mod">
          <ac:chgData name="Yossy Made Yulian" userId="238af46a17e978c5" providerId="LiveId" clId="{88D8D3DD-C267-4B40-B29F-0FDAEE27DE23}" dt="2022-07-19T05:34:58.029" v="2765" actId="165"/>
          <ac:spMkLst>
            <pc:docMk/>
            <pc:sldMk cId="2107144653" sldId="282"/>
            <ac:spMk id="24" creationId="{50F3D704-3C49-499B-B64F-7CB8ED91AD07}"/>
          </ac:spMkLst>
        </pc:spChg>
        <pc:spChg chg="mod">
          <ac:chgData name="Yossy Made Yulian" userId="238af46a17e978c5" providerId="LiveId" clId="{88D8D3DD-C267-4B40-B29F-0FDAEE27DE23}" dt="2022-07-19T05:35:56.026" v="2790" actId="552"/>
          <ac:spMkLst>
            <pc:docMk/>
            <pc:sldMk cId="2107144653" sldId="282"/>
            <ac:spMk id="28" creationId="{F5C245BF-9FED-4F76-A996-67F440CEDAA1}"/>
          </ac:spMkLst>
        </pc:spChg>
        <pc:spChg chg="mod">
          <ac:chgData name="Yossy Made Yulian" userId="238af46a17e978c5" providerId="LiveId" clId="{88D8D3DD-C267-4B40-B29F-0FDAEE27DE23}" dt="2022-07-19T05:35:56.026" v="2790" actId="552"/>
          <ac:spMkLst>
            <pc:docMk/>
            <pc:sldMk cId="2107144653" sldId="282"/>
            <ac:spMk id="30" creationId="{FF628D86-F90A-4F42-8440-3FE04DFBFD24}"/>
          </ac:spMkLst>
        </pc:spChg>
        <pc:spChg chg="mod">
          <ac:chgData name="Yossy Made Yulian" userId="238af46a17e978c5" providerId="LiveId" clId="{88D8D3DD-C267-4B40-B29F-0FDAEE27DE23}" dt="2022-07-19T05:36:18.313" v="2796" actId="165"/>
          <ac:spMkLst>
            <pc:docMk/>
            <pc:sldMk cId="2107144653" sldId="282"/>
            <ac:spMk id="40" creationId="{5102BB9D-3D30-4881-A1CA-80AD80B9960A}"/>
          </ac:spMkLst>
        </pc:spChg>
        <pc:spChg chg="mod">
          <ac:chgData name="Yossy Made Yulian" userId="238af46a17e978c5" providerId="LiveId" clId="{88D8D3DD-C267-4B40-B29F-0FDAEE27DE23}" dt="2022-07-19T05:34:53.410" v="2764"/>
          <ac:spMkLst>
            <pc:docMk/>
            <pc:sldMk cId="2107144653" sldId="282"/>
            <ac:spMk id="42" creationId="{12D0C89A-9136-D0DA-73D0-EDD6DDD985A5}"/>
          </ac:spMkLst>
        </pc:spChg>
        <pc:spChg chg="mod">
          <ac:chgData name="Yossy Made Yulian" userId="238af46a17e978c5" providerId="LiveId" clId="{88D8D3DD-C267-4B40-B29F-0FDAEE27DE23}" dt="2022-07-19T05:34:53.410" v="2764"/>
          <ac:spMkLst>
            <pc:docMk/>
            <pc:sldMk cId="2107144653" sldId="282"/>
            <ac:spMk id="43" creationId="{A19B20CE-D4AF-3C98-00B1-8EF48C98C628}"/>
          </ac:spMkLst>
        </pc:spChg>
        <pc:spChg chg="mod">
          <ac:chgData name="Yossy Made Yulian" userId="238af46a17e978c5" providerId="LiveId" clId="{88D8D3DD-C267-4B40-B29F-0FDAEE27DE23}" dt="2022-07-19T05:34:53.410" v="2764"/>
          <ac:spMkLst>
            <pc:docMk/>
            <pc:sldMk cId="2107144653" sldId="282"/>
            <ac:spMk id="44" creationId="{2D77B06B-91EE-41D1-92FC-3DBFC1C94F1E}"/>
          </ac:spMkLst>
        </pc:spChg>
        <pc:spChg chg="mod">
          <ac:chgData name="Yossy Made Yulian" userId="238af46a17e978c5" providerId="LiveId" clId="{88D8D3DD-C267-4B40-B29F-0FDAEE27DE23}" dt="2022-07-19T05:34:53.410" v="2764"/>
          <ac:spMkLst>
            <pc:docMk/>
            <pc:sldMk cId="2107144653" sldId="282"/>
            <ac:spMk id="45" creationId="{E91D2C22-0FD7-ADF0-895E-7B472B8F7DB5}"/>
          </ac:spMkLst>
        </pc:spChg>
        <pc:spChg chg="mod">
          <ac:chgData name="Yossy Made Yulian" userId="238af46a17e978c5" providerId="LiveId" clId="{88D8D3DD-C267-4B40-B29F-0FDAEE27DE23}" dt="2022-07-19T05:34:53.410" v="2764"/>
          <ac:spMkLst>
            <pc:docMk/>
            <pc:sldMk cId="2107144653" sldId="282"/>
            <ac:spMk id="46" creationId="{85DE9637-951B-AD73-6BFB-2740626AA359}"/>
          </ac:spMkLst>
        </pc:spChg>
        <pc:spChg chg="add mod">
          <ac:chgData name="Yossy Made Yulian" userId="238af46a17e978c5" providerId="LiveId" clId="{88D8D3DD-C267-4B40-B29F-0FDAEE27DE23}" dt="2022-07-19T05:34:53.410" v="2764"/>
          <ac:spMkLst>
            <pc:docMk/>
            <pc:sldMk cId="2107144653" sldId="282"/>
            <ac:spMk id="47" creationId="{9A98B27B-E1E2-0B5A-09B9-9FD1E684287C}"/>
          </ac:spMkLst>
        </pc:spChg>
        <pc:spChg chg="mod">
          <ac:chgData name="Yossy Made Yulian" userId="238af46a17e978c5" providerId="LiveId" clId="{88D8D3DD-C267-4B40-B29F-0FDAEE27DE23}" dt="2022-07-19T05:34:39.189" v="2762" actId="1076"/>
          <ac:spMkLst>
            <pc:docMk/>
            <pc:sldMk cId="2107144653" sldId="282"/>
            <ac:spMk id="54" creationId="{00919CBC-1320-42A8-9EA1-D00516E03BEE}"/>
          </ac:spMkLst>
        </pc:spChg>
        <pc:spChg chg="mod">
          <ac:chgData name="Yossy Made Yulian" userId="238af46a17e978c5" providerId="LiveId" clId="{88D8D3DD-C267-4B40-B29F-0FDAEE27DE23}" dt="2022-07-19T05:36:18.313" v="2796" actId="165"/>
          <ac:spMkLst>
            <pc:docMk/>
            <pc:sldMk cId="2107144653" sldId="282"/>
            <ac:spMk id="56" creationId="{5EA22701-FEBE-44BD-9DB8-04634A01A317}"/>
          </ac:spMkLst>
        </pc:spChg>
        <pc:spChg chg="mod">
          <ac:chgData name="Yossy Made Yulian" userId="238af46a17e978c5" providerId="LiveId" clId="{88D8D3DD-C267-4B40-B29F-0FDAEE27DE23}" dt="2022-07-19T05:36:18.313" v="2796" actId="165"/>
          <ac:spMkLst>
            <pc:docMk/>
            <pc:sldMk cId="2107144653" sldId="282"/>
            <ac:spMk id="63" creationId="{FE2AA2E8-162F-4DD4-BE16-D5BF2E331FE9}"/>
          </ac:spMkLst>
        </pc:spChg>
        <pc:spChg chg="mod">
          <ac:chgData name="Yossy Made Yulian" userId="238af46a17e978c5" providerId="LiveId" clId="{88D8D3DD-C267-4B40-B29F-0FDAEE27DE23}" dt="2022-07-19T05:36:18.313" v="2796" actId="165"/>
          <ac:spMkLst>
            <pc:docMk/>
            <pc:sldMk cId="2107144653" sldId="282"/>
            <ac:spMk id="64" creationId="{1B4F7664-B272-4198-9FB0-AF66A874E2D0}"/>
          </ac:spMkLst>
        </pc:spChg>
        <pc:spChg chg="mod">
          <ac:chgData name="Yossy Made Yulian" userId="238af46a17e978c5" providerId="LiveId" clId="{88D8D3DD-C267-4B40-B29F-0FDAEE27DE23}" dt="2022-07-19T05:35:56.026" v="2790" actId="552"/>
          <ac:spMkLst>
            <pc:docMk/>
            <pc:sldMk cId="2107144653" sldId="282"/>
            <ac:spMk id="65" creationId="{03EEBF85-6DBE-4382-A263-87DEE935CF67}"/>
          </ac:spMkLst>
        </pc:spChg>
        <pc:spChg chg="mod">
          <ac:chgData name="Yossy Made Yulian" userId="238af46a17e978c5" providerId="LiveId" clId="{88D8D3DD-C267-4B40-B29F-0FDAEE27DE23}" dt="2022-07-19T05:35:56.026" v="2790" actId="552"/>
          <ac:spMkLst>
            <pc:docMk/>
            <pc:sldMk cId="2107144653" sldId="282"/>
            <ac:spMk id="66" creationId="{2FF2C46B-D18E-460D-A6C0-5E0A5B3503B2}"/>
          </ac:spMkLst>
        </pc:spChg>
        <pc:spChg chg="mod topLvl">
          <ac:chgData name="Yossy Made Yulian" userId="238af46a17e978c5" providerId="LiveId" clId="{88D8D3DD-C267-4B40-B29F-0FDAEE27DE23}" dt="2022-07-19T05:36:04.261" v="2793" actId="1076"/>
          <ac:spMkLst>
            <pc:docMk/>
            <pc:sldMk cId="2107144653" sldId="282"/>
            <ac:spMk id="72" creationId="{744FC8D0-DCA4-4BBE-A319-00CE3E305263}"/>
          </ac:spMkLst>
        </pc:spChg>
        <pc:spChg chg="mod topLvl">
          <ac:chgData name="Yossy Made Yulian" userId="238af46a17e978c5" providerId="LiveId" clId="{88D8D3DD-C267-4B40-B29F-0FDAEE27DE23}" dt="2022-07-19T05:36:04.261" v="2793" actId="1076"/>
          <ac:spMkLst>
            <pc:docMk/>
            <pc:sldMk cId="2107144653" sldId="282"/>
            <ac:spMk id="73" creationId="{586AA6A9-F1B0-4017-9A11-98B6EEE4C5A5}"/>
          </ac:spMkLst>
        </pc:spChg>
        <pc:spChg chg="mod">
          <ac:chgData name="Yossy Made Yulian" userId="238af46a17e978c5" providerId="LiveId" clId="{88D8D3DD-C267-4B40-B29F-0FDAEE27DE23}" dt="2022-07-19T05:35:00.459" v="2766" actId="165"/>
          <ac:spMkLst>
            <pc:docMk/>
            <pc:sldMk cId="2107144653" sldId="282"/>
            <ac:spMk id="80" creationId="{6FB32C66-4D4B-46B7-82B1-D0EFBF9B3D44}"/>
          </ac:spMkLst>
        </pc:spChg>
        <pc:spChg chg="mod">
          <ac:chgData name="Yossy Made Yulian" userId="238af46a17e978c5" providerId="LiveId" clId="{88D8D3DD-C267-4B40-B29F-0FDAEE27DE23}" dt="2022-07-19T05:35:00.459" v="2766" actId="165"/>
          <ac:spMkLst>
            <pc:docMk/>
            <pc:sldMk cId="2107144653" sldId="282"/>
            <ac:spMk id="81" creationId="{EB7F5277-2AA0-4AF1-AEEF-6A1B9CCF0F00}"/>
          </ac:spMkLst>
        </pc:spChg>
        <pc:grpChg chg="del">
          <ac:chgData name="Yossy Made Yulian" userId="238af46a17e978c5" providerId="LiveId" clId="{88D8D3DD-C267-4B40-B29F-0FDAEE27DE23}" dt="2022-07-19T05:34:45.711" v="2763" actId="478"/>
          <ac:grpSpMkLst>
            <pc:docMk/>
            <pc:sldMk cId="2107144653" sldId="282"/>
            <ac:grpSpMk id="2" creationId="{461A25CC-0904-4D94-8050-17D3F4D4064C}"/>
          </ac:grpSpMkLst>
        </pc:grpChg>
        <pc:grpChg chg="add mod">
          <ac:chgData name="Yossy Made Yulian" userId="238af46a17e978c5" providerId="LiveId" clId="{88D8D3DD-C267-4B40-B29F-0FDAEE27DE23}" dt="2022-07-19T05:36:41.723" v="2799" actId="164"/>
          <ac:grpSpMkLst>
            <pc:docMk/>
            <pc:sldMk cId="2107144653" sldId="282"/>
            <ac:grpSpMk id="10" creationId="{765606EB-B4B9-0D82-3AA3-F53C81E49BD2}"/>
          </ac:grpSpMkLst>
        </pc:grpChg>
        <pc:grpChg chg="add mod">
          <ac:chgData name="Yossy Made Yulian" userId="238af46a17e978c5" providerId="LiveId" clId="{88D8D3DD-C267-4B40-B29F-0FDAEE27DE23}" dt="2022-07-19T05:36:42.964" v="2800" actId="164"/>
          <ac:grpSpMkLst>
            <pc:docMk/>
            <pc:sldMk cId="2107144653" sldId="282"/>
            <ac:grpSpMk id="12" creationId="{1DDBBBFD-AC62-A9C3-4793-BC0C660DE856}"/>
          </ac:grpSpMkLst>
        </pc:grpChg>
        <pc:grpChg chg="mod topLvl">
          <ac:chgData name="Yossy Made Yulian" userId="238af46a17e978c5" providerId="LiveId" clId="{88D8D3DD-C267-4B40-B29F-0FDAEE27DE23}" dt="2022-07-19T05:35:32.019" v="2784" actId="1076"/>
          <ac:grpSpMkLst>
            <pc:docMk/>
            <pc:sldMk cId="2107144653" sldId="282"/>
            <ac:grpSpMk id="14" creationId="{0A859834-9904-4CDE-B4DC-137B10A6E265}"/>
          </ac:grpSpMkLst>
        </pc:grpChg>
        <pc:grpChg chg="add mod">
          <ac:chgData name="Yossy Made Yulian" userId="238af46a17e978c5" providerId="LiveId" clId="{88D8D3DD-C267-4B40-B29F-0FDAEE27DE23}" dt="2022-07-19T05:34:53.410" v="2764"/>
          <ac:grpSpMkLst>
            <pc:docMk/>
            <pc:sldMk cId="2107144653" sldId="282"/>
            <ac:grpSpMk id="41" creationId="{76E396E9-47E3-F459-8EAF-739481F92416}"/>
          </ac:grpSpMkLst>
        </pc:grpChg>
        <pc:grpChg chg="mod topLvl">
          <ac:chgData name="Yossy Made Yulian" userId="238af46a17e978c5" providerId="LiveId" clId="{88D8D3DD-C267-4B40-B29F-0FDAEE27DE23}" dt="2022-07-19T05:36:41.723" v="2799" actId="164"/>
          <ac:grpSpMkLst>
            <pc:docMk/>
            <pc:sldMk cId="2107144653" sldId="282"/>
            <ac:grpSpMk id="57" creationId="{B1E78D14-FE4C-4A9F-9A8D-20CC45832FEA}"/>
          </ac:grpSpMkLst>
        </pc:grpChg>
        <pc:grpChg chg="del mod">
          <ac:chgData name="Yossy Made Yulian" userId="238af46a17e978c5" providerId="LiveId" clId="{88D8D3DD-C267-4B40-B29F-0FDAEE27DE23}" dt="2022-07-19T05:36:18.313" v="2796" actId="165"/>
          <ac:grpSpMkLst>
            <pc:docMk/>
            <pc:sldMk cId="2107144653" sldId="282"/>
            <ac:grpSpMk id="59" creationId="{634267A6-187C-42E8-8E03-2C3597EBC4F0}"/>
          </ac:grpSpMkLst>
        </pc:grpChg>
        <pc:grpChg chg="del mod">
          <ac:chgData name="Yossy Made Yulian" userId="238af46a17e978c5" providerId="LiveId" clId="{88D8D3DD-C267-4B40-B29F-0FDAEE27DE23}" dt="2022-07-19T05:36:18.313" v="2796" actId="165"/>
          <ac:grpSpMkLst>
            <pc:docMk/>
            <pc:sldMk cId="2107144653" sldId="282"/>
            <ac:grpSpMk id="60" creationId="{A5CD5974-5B19-4A8D-921F-4728FE6B2607}"/>
          </ac:grpSpMkLst>
        </pc:grpChg>
        <pc:grpChg chg="mod topLvl">
          <ac:chgData name="Yossy Made Yulian" userId="238af46a17e978c5" providerId="LiveId" clId="{88D8D3DD-C267-4B40-B29F-0FDAEE27DE23}" dt="2022-07-19T05:36:42.964" v="2800" actId="164"/>
          <ac:grpSpMkLst>
            <pc:docMk/>
            <pc:sldMk cId="2107144653" sldId="282"/>
            <ac:grpSpMk id="61" creationId="{4F38EC2C-889F-4D6F-A7A2-5D54A44C5288}"/>
          </ac:grpSpMkLst>
        </pc:grpChg>
        <pc:grpChg chg="mod topLvl">
          <ac:chgData name="Yossy Made Yulian" userId="238af46a17e978c5" providerId="LiveId" clId="{88D8D3DD-C267-4B40-B29F-0FDAEE27DE23}" dt="2022-07-19T05:36:04.261" v="2793" actId="1076"/>
          <ac:grpSpMkLst>
            <pc:docMk/>
            <pc:sldMk cId="2107144653" sldId="282"/>
            <ac:grpSpMk id="74" creationId="{0FCFEE4D-78B1-42B4-A388-6664EFCC6CC1}"/>
          </ac:grpSpMkLst>
        </pc:grpChg>
        <pc:grpChg chg="del mod topLvl">
          <ac:chgData name="Yossy Made Yulian" userId="238af46a17e978c5" providerId="LiveId" clId="{88D8D3DD-C267-4B40-B29F-0FDAEE27DE23}" dt="2022-07-19T05:35:00.459" v="2766" actId="165"/>
          <ac:grpSpMkLst>
            <pc:docMk/>
            <pc:sldMk cId="2107144653" sldId="282"/>
            <ac:grpSpMk id="85" creationId="{F48FDED1-7B60-4A52-B989-80711EED8F25}"/>
          </ac:grpSpMkLst>
        </pc:grpChg>
        <pc:grpChg chg="del">
          <ac:chgData name="Yossy Made Yulian" userId="238af46a17e978c5" providerId="LiveId" clId="{88D8D3DD-C267-4B40-B29F-0FDAEE27DE23}" dt="2022-07-19T05:34:58.029" v="2765" actId="165"/>
          <ac:grpSpMkLst>
            <pc:docMk/>
            <pc:sldMk cId="2107144653" sldId="282"/>
            <ac:grpSpMk id="86" creationId="{B17A2616-3CFD-4DDD-A71B-78260DEC0E15}"/>
          </ac:grpSpMkLst>
        </pc:grpChg>
        <pc:picChg chg="mod topLvl">
          <ac:chgData name="Yossy Made Yulian" userId="238af46a17e978c5" providerId="LiveId" clId="{88D8D3DD-C267-4B40-B29F-0FDAEE27DE23}" dt="2022-07-19T05:36:41.723" v="2799" actId="164"/>
          <ac:picMkLst>
            <pc:docMk/>
            <pc:sldMk cId="2107144653" sldId="282"/>
            <ac:picMk id="32" creationId="{5F3C80AB-BA37-4EE5-8F12-942D61FB2833}"/>
          </ac:picMkLst>
        </pc:picChg>
        <pc:picChg chg="mod topLvl">
          <ac:chgData name="Yossy Made Yulian" userId="238af46a17e978c5" providerId="LiveId" clId="{88D8D3DD-C267-4B40-B29F-0FDAEE27DE23}" dt="2022-07-19T05:36:42.964" v="2800" actId="164"/>
          <ac:picMkLst>
            <pc:docMk/>
            <pc:sldMk cId="2107144653" sldId="282"/>
            <ac:picMk id="62" creationId="{6D855ED8-1D76-42ED-9B51-5D7E310B5882}"/>
          </ac:picMkLst>
        </pc:picChg>
      </pc:sldChg>
      <pc:sldChg chg="addSp delSp modSp mod">
        <pc:chgData name="Yossy Made Yulian" userId="238af46a17e978c5" providerId="LiveId" clId="{88D8D3DD-C267-4B40-B29F-0FDAEE27DE23}" dt="2022-07-19T05:40:01.059" v="2830" actId="1076"/>
        <pc:sldMkLst>
          <pc:docMk/>
          <pc:sldMk cId="865200842" sldId="283"/>
        </pc:sldMkLst>
        <pc:spChg chg="del mod topLvl">
          <ac:chgData name="Yossy Made Yulian" userId="238af46a17e978c5" providerId="LiveId" clId="{88D8D3DD-C267-4B40-B29F-0FDAEE27DE23}" dt="2022-07-19T05:37:30.668" v="2811" actId="478"/>
          <ac:spMkLst>
            <pc:docMk/>
            <pc:sldMk cId="865200842" sldId="283"/>
            <ac:spMk id="3" creationId="{9045CA81-CBA1-431E-9DB1-75675BA8B80D}"/>
          </ac:spMkLst>
        </pc:spChg>
        <pc:spChg chg="mod topLvl">
          <ac:chgData name="Yossy Made Yulian" userId="238af46a17e978c5" providerId="LiveId" clId="{88D8D3DD-C267-4B40-B29F-0FDAEE27DE23}" dt="2022-07-19T05:39:42.740" v="2822" actId="164"/>
          <ac:spMkLst>
            <pc:docMk/>
            <pc:sldMk cId="865200842" sldId="283"/>
            <ac:spMk id="5" creationId="{062B2648-F9BC-44A0-BAC7-950149E3E9F6}"/>
          </ac:spMkLst>
        </pc:spChg>
        <pc:spChg chg="mod topLvl">
          <ac:chgData name="Yossy Made Yulian" userId="238af46a17e978c5" providerId="LiveId" clId="{88D8D3DD-C267-4B40-B29F-0FDAEE27DE23}" dt="2022-07-19T05:39:42.740" v="2822" actId="164"/>
          <ac:spMkLst>
            <pc:docMk/>
            <pc:sldMk cId="865200842" sldId="283"/>
            <ac:spMk id="6" creationId="{1F724281-A2D7-44FF-AEB1-C1495D7E6DE1}"/>
          </ac:spMkLst>
        </pc:spChg>
        <pc:spChg chg="mod topLvl">
          <ac:chgData name="Yossy Made Yulian" userId="238af46a17e978c5" providerId="LiveId" clId="{88D8D3DD-C267-4B40-B29F-0FDAEE27DE23}" dt="2022-07-19T05:39:42.740" v="2822" actId="164"/>
          <ac:spMkLst>
            <pc:docMk/>
            <pc:sldMk cId="865200842" sldId="283"/>
            <ac:spMk id="7" creationId="{C69300DB-BCBA-4378-98AE-9AF07898EB91}"/>
          </ac:spMkLst>
        </pc:spChg>
        <pc:spChg chg="mod topLvl">
          <ac:chgData name="Yossy Made Yulian" userId="238af46a17e978c5" providerId="LiveId" clId="{88D8D3DD-C267-4B40-B29F-0FDAEE27DE23}" dt="2022-07-19T05:39:42.740" v="2822" actId="164"/>
          <ac:spMkLst>
            <pc:docMk/>
            <pc:sldMk cId="865200842" sldId="283"/>
            <ac:spMk id="8" creationId="{BB39B481-7B5F-40EA-8591-FE58B81749F7}"/>
          </ac:spMkLst>
        </pc:spChg>
        <pc:spChg chg="mod topLvl">
          <ac:chgData name="Yossy Made Yulian" userId="238af46a17e978c5" providerId="LiveId" clId="{88D8D3DD-C267-4B40-B29F-0FDAEE27DE23}" dt="2022-07-19T05:39:42.740" v="2822" actId="164"/>
          <ac:spMkLst>
            <pc:docMk/>
            <pc:sldMk cId="865200842" sldId="283"/>
            <ac:spMk id="9" creationId="{2622A9FC-BC92-42B2-ABD1-787D633E0FD4}"/>
          </ac:spMkLst>
        </pc:spChg>
        <pc:spChg chg="mod topLvl">
          <ac:chgData name="Yossy Made Yulian" userId="238af46a17e978c5" providerId="LiveId" clId="{88D8D3DD-C267-4B40-B29F-0FDAEE27DE23}" dt="2022-07-19T05:37:46.790" v="2813" actId="165"/>
          <ac:spMkLst>
            <pc:docMk/>
            <pc:sldMk cId="865200842" sldId="283"/>
            <ac:spMk id="33" creationId="{08B295A8-E497-4F29-AC7B-40295EC702B3}"/>
          </ac:spMkLst>
        </pc:spChg>
        <pc:spChg chg="mod topLvl">
          <ac:chgData name="Yossy Made Yulian" userId="238af46a17e978c5" providerId="LiveId" clId="{88D8D3DD-C267-4B40-B29F-0FDAEE27DE23}" dt="2022-07-19T05:37:46.790" v="2813" actId="165"/>
          <ac:spMkLst>
            <pc:docMk/>
            <pc:sldMk cId="865200842" sldId="283"/>
            <ac:spMk id="35" creationId="{26071FA9-3F4C-4D54-BEC2-AD521123A9E2}"/>
          </ac:spMkLst>
        </pc:spChg>
        <pc:spChg chg="mod">
          <ac:chgData name="Yossy Made Yulian" userId="238af46a17e978c5" providerId="LiveId" clId="{88D8D3DD-C267-4B40-B29F-0FDAEE27DE23}" dt="2022-07-19T05:37:46.790" v="2813" actId="165"/>
          <ac:spMkLst>
            <pc:docMk/>
            <pc:sldMk cId="865200842" sldId="283"/>
            <ac:spMk id="43" creationId="{B4A3F08F-D377-4CE1-98E0-AFA64E57FA3C}"/>
          </ac:spMkLst>
        </pc:spChg>
        <pc:spChg chg="mod">
          <ac:chgData name="Yossy Made Yulian" userId="238af46a17e978c5" providerId="LiveId" clId="{88D8D3DD-C267-4B40-B29F-0FDAEE27DE23}" dt="2022-07-19T05:37:46.790" v="2813" actId="165"/>
          <ac:spMkLst>
            <pc:docMk/>
            <pc:sldMk cId="865200842" sldId="283"/>
            <ac:spMk id="44" creationId="{7D3DB14D-3339-43AB-A49F-4B4179E32CE2}"/>
          </ac:spMkLst>
        </pc:spChg>
        <pc:spChg chg="add mod">
          <ac:chgData name="Yossy Made Yulian" userId="238af46a17e978c5" providerId="LiveId" clId="{88D8D3DD-C267-4B40-B29F-0FDAEE27DE23}" dt="2022-07-19T05:39:45.548" v="2823" actId="207"/>
          <ac:spMkLst>
            <pc:docMk/>
            <pc:sldMk cId="865200842" sldId="283"/>
            <ac:spMk id="47" creationId="{3089B720-4E33-B138-AA4E-02A0C2C94B9D}"/>
          </ac:spMkLst>
        </pc:spChg>
        <pc:spChg chg="add mod ord">
          <ac:chgData name="Yossy Made Yulian" userId="238af46a17e978c5" providerId="LiveId" clId="{88D8D3DD-C267-4B40-B29F-0FDAEE27DE23}" dt="2022-07-19T05:39:16.924" v="2817" actId="552"/>
          <ac:spMkLst>
            <pc:docMk/>
            <pc:sldMk cId="865200842" sldId="283"/>
            <ac:spMk id="48" creationId="{E5AC544D-2CC0-F6A5-D8E5-3FAE4F7A1AE0}"/>
          </ac:spMkLst>
        </pc:spChg>
        <pc:spChg chg="del">
          <ac:chgData name="Yossy Made Yulian" userId="238af46a17e978c5" providerId="LiveId" clId="{88D8D3DD-C267-4B40-B29F-0FDAEE27DE23}" dt="2022-07-19T05:37:22.859" v="2807" actId="478"/>
          <ac:spMkLst>
            <pc:docMk/>
            <pc:sldMk cId="865200842" sldId="283"/>
            <ac:spMk id="108" creationId="{7EC1269C-A50B-4302-B4BE-D3289570A49F}"/>
          </ac:spMkLst>
        </pc:spChg>
        <pc:spChg chg="del">
          <ac:chgData name="Yossy Made Yulian" userId="238af46a17e978c5" providerId="LiveId" clId="{88D8D3DD-C267-4B40-B29F-0FDAEE27DE23}" dt="2022-07-19T05:37:23.688" v="2808" actId="478"/>
          <ac:spMkLst>
            <pc:docMk/>
            <pc:sldMk cId="865200842" sldId="283"/>
            <ac:spMk id="109" creationId="{D68AA7DB-8B5D-441F-9040-3F9CF1751293}"/>
          </ac:spMkLst>
        </pc:spChg>
        <pc:spChg chg="del">
          <ac:chgData name="Yossy Made Yulian" userId="238af46a17e978c5" providerId="LiveId" clId="{88D8D3DD-C267-4B40-B29F-0FDAEE27DE23}" dt="2022-07-19T05:37:19.259" v="2802" actId="478"/>
          <ac:spMkLst>
            <pc:docMk/>
            <pc:sldMk cId="865200842" sldId="283"/>
            <ac:spMk id="110" creationId="{9C906935-1765-4D79-9069-05BB09FBC4B9}"/>
          </ac:spMkLst>
        </pc:spChg>
        <pc:spChg chg="del">
          <ac:chgData name="Yossy Made Yulian" userId="238af46a17e978c5" providerId="LiveId" clId="{88D8D3DD-C267-4B40-B29F-0FDAEE27DE23}" dt="2022-07-19T05:37:19.950" v="2803" actId="478"/>
          <ac:spMkLst>
            <pc:docMk/>
            <pc:sldMk cId="865200842" sldId="283"/>
            <ac:spMk id="111" creationId="{990B9122-A7A7-44E7-B102-4631785E3924}"/>
          </ac:spMkLst>
        </pc:spChg>
        <pc:grpChg chg="del">
          <ac:chgData name="Yossy Made Yulian" userId="238af46a17e978c5" providerId="LiveId" clId="{88D8D3DD-C267-4B40-B29F-0FDAEE27DE23}" dt="2022-07-19T05:37:29.239" v="2810" actId="165"/>
          <ac:grpSpMkLst>
            <pc:docMk/>
            <pc:sldMk cId="865200842" sldId="283"/>
            <ac:grpSpMk id="2" creationId="{24CE4B9B-B716-45D1-B9F6-25230CFA977F}"/>
          </ac:grpSpMkLst>
        </pc:grpChg>
        <pc:grpChg chg="del mod topLvl">
          <ac:chgData name="Yossy Made Yulian" userId="238af46a17e978c5" providerId="LiveId" clId="{88D8D3DD-C267-4B40-B29F-0FDAEE27DE23}" dt="2022-07-19T05:39:25.464" v="2818" actId="165"/>
          <ac:grpSpMkLst>
            <pc:docMk/>
            <pc:sldMk cId="865200842" sldId="283"/>
            <ac:grpSpMk id="4" creationId="{51EAE6A5-9985-4F5A-9F27-04CC093749D8}"/>
          </ac:grpSpMkLst>
        </pc:grpChg>
        <pc:grpChg chg="add mod">
          <ac:chgData name="Yossy Made Yulian" userId="238af46a17e978c5" providerId="LiveId" clId="{88D8D3DD-C267-4B40-B29F-0FDAEE27DE23}" dt="2022-07-19T05:39:42.740" v="2822" actId="164"/>
          <ac:grpSpMkLst>
            <pc:docMk/>
            <pc:sldMk cId="865200842" sldId="283"/>
            <ac:grpSpMk id="10" creationId="{BCEE3834-04D5-50BA-C77A-C0B822EEA246}"/>
          </ac:grpSpMkLst>
        </pc:grpChg>
        <pc:grpChg chg="mod topLvl">
          <ac:chgData name="Yossy Made Yulian" userId="238af46a17e978c5" providerId="LiveId" clId="{88D8D3DD-C267-4B40-B29F-0FDAEE27DE23}" dt="2022-07-19T05:39:49.741" v="2829" actId="1035"/>
          <ac:grpSpMkLst>
            <pc:docMk/>
            <pc:sldMk cId="865200842" sldId="283"/>
            <ac:grpSpMk id="34" creationId="{76977BE7-7CEA-4D5E-B1CF-E6E0080AFB54}"/>
          </ac:grpSpMkLst>
        </pc:grpChg>
        <pc:grpChg chg="del">
          <ac:chgData name="Yossy Made Yulian" userId="238af46a17e978c5" providerId="LiveId" clId="{88D8D3DD-C267-4B40-B29F-0FDAEE27DE23}" dt="2022-07-19T05:37:46.790" v="2813" actId="165"/>
          <ac:grpSpMkLst>
            <pc:docMk/>
            <pc:sldMk cId="865200842" sldId="283"/>
            <ac:grpSpMk id="63" creationId="{BBAEDEA0-8011-480B-82D0-3713E8E77B73}"/>
          </ac:grpSpMkLst>
        </pc:grpChg>
        <pc:grpChg chg="del">
          <ac:chgData name="Yossy Made Yulian" userId="238af46a17e978c5" providerId="LiveId" clId="{88D8D3DD-C267-4B40-B29F-0FDAEE27DE23}" dt="2022-07-19T05:37:13.659" v="2801" actId="478"/>
          <ac:grpSpMkLst>
            <pc:docMk/>
            <pc:sldMk cId="865200842" sldId="283"/>
            <ac:grpSpMk id="103" creationId="{FC8380A6-2D2F-40CF-8FD2-E8969B93FFDF}"/>
          </ac:grpSpMkLst>
        </pc:grpChg>
        <pc:grpChg chg="del">
          <ac:chgData name="Yossy Made Yulian" userId="238af46a17e978c5" providerId="LiveId" clId="{88D8D3DD-C267-4B40-B29F-0FDAEE27DE23}" dt="2022-07-19T05:37:24.370" v="2809" actId="478"/>
          <ac:grpSpMkLst>
            <pc:docMk/>
            <pc:sldMk cId="865200842" sldId="283"/>
            <ac:grpSpMk id="112" creationId="{2C7885FF-0168-49A7-AF2D-EBAF18711FFE}"/>
          </ac:grpSpMkLst>
        </pc:grpChg>
        <pc:grpChg chg="del">
          <ac:chgData name="Yossy Made Yulian" userId="238af46a17e978c5" providerId="LiveId" clId="{88D8D3DD-C267-4B40-B29F-0FDAEE27DE23}" dt="2022-07-19T05:37:22.233" v="2806" actId="478"/>
          <ac:grpSpMkLst>
            <pc:docMk/>
            <pc:sldMk cId="865200842" sldId="283"/>
            <ac:grpSpMk id="116" creationId="{BB8786C1-376D-482C-A978-1FF2EF0B8B43}"/>
          </ac:grpSpMkLst>
        </pc:grpChg>
        <pc:grpChg chg="del">
          <ac:chgData name="Yossy Made Yulian" userId="238af46a17e978c5" providerId="LiveId" clId="{88D8D3DD-C267-4B40-B29F-0FDAEE27DE23}" dt="2022-07-19T05:37:20.789" v="2804" actId="478"/>
          <ac:grpSpMkLst>
            <pc:docMk/>
            <pc:sldMk cId="865200842" sldId="283"/>
            <ac:grpSpMk id="120" creationId="{EEF3E3A4-839E-4C90-8165-239E3033BD94}"/>
          </ac:grpSpMkLst>
        </pc:grpChg>
        <pc:grpChg chg="del">
          <ac:chgData name="Yossy Made Yulian" userId="238af46a17e978c5" providerId="LiveId" clId="{88D8D3DD-C267-4B40-B29F-0FDAEE27DE23}" dt="2022-07-19T05:37:21.660" v="2805" actId="478"/>
          <ac:grpSpMkLst>
            <pc:docMk/>
            <pc:sldMk cId="865200842" sldId="283"/>
            <ac:grpSpMk id="124" creationId="{2B14B95A-096C-4166-A649-DCDD247D341E}"/>
          </ac:grpSpMkLst>
        </pc:grpChg>
        <pc:picChg chg="mod">
          <ac:chgData name="Yossy Made Yulian" userId="238af46a17e978c5" providerId="LiveId" clId="{88D8D3DD-C267-4B40-B29F-0FDAEE27DE23}" dt="2022-07-19T05:40:01.059" v="2830" actId="1076"/>
          <ac:picMkLst>
            <pc:docMk/>
            <pc:sldMk cId="865200842" sldId="283"/>
            <ac:picMk id="31" creationId="{5E31FA2E-069E-44FE-A6C1-2B847280B8B7}"/>
          </ac:picMkLst>
        </pc:picChg>
        <pc:picChg chg="mod">
          <ac:chgData name="Yossy Made Yulian" userId="238af46a17e978c5" providerId="LiveId" clId="{88D8D3DD-C267-4B40-B29F-0FDAEE27DE23}" dt="2022-07-19T05:40:01.059" v="2830" actId="1076"/>
          <ac:picMkLst>
            <pc:docMk/>
            <pc:sldMk cId="865200842" sldId="283"/>
            <ac:picMk id="64" creationId="{38410863-FCB8-4E6E-9B8C-E0AA368EFE8D}"/>
          </ac:picMkLst>
        </pc:picChg>
        <pc:picChg chg="mod">
          <ac:chgData name="Yossy Made Yulian" userId="238af46a17e978c5" providerId="LiveId" clId="{88D8D3DD-C267-4B40-B29F-0FDAEE27DE23}" dt="2022-07-19T05:40:01.059" v="2830" actId="1076"/>
          <ac:picMkLst>
            <pc:docMk/>
            <pc:sldMk cId="865200842" sldId="283"/>
            <ac:picMk id="102" creationId="{484D432E-FA39-4874-B749-E8C850AAB1CF}"/>
          </ac:picMkLst>
        </pc:picChg>
        <pc:picChg chg="mod">
          <ac:chgData name="Yossy Made Yulian" userId="238af46a17e978c5" providerId="LiveId" clId="{88D8D3DD-C267-4B40-B29F-0FDAEE27DE23}" dt="2022-07-19T05:40:01.059" v="2830" actId="1076"/>
          <ac:picMkLst>
            <pc:docMk/>
            <pc:sldMk cId="865200842" sldId="283"/>
            <ac:picMk id="107" creationId="{280DEA74-88E8-4EF2-AD7D-C1540CD92449}"/>
          </ac:picMkLst>
        </pc:picChg>
      </pc:sldChg>
      <pc:sldChg chg="addSp delSp modSp mod">
        <pc:chgData name="Yossy Made Yulian" userId="238af46a17e978c5" providerId="LiveId" clId="{88D8D3DD-C267-4B40-B29F-0FDAEE27DE23}" dt="2022-07-19T05:47:48.852" v="2878" actId="20577"/>
        <pc:sldMkLst>
          <pc:docMk/>
          <pc:sldMk cId="4131608974" sldId="284"/>
        </pc:sldMkLst>
        <pc:spChg chg="del mod topLvl">
          <ac:chgData name="Yossy Made Yulian" userId="238af46a17e978c5" providerId="LiveId" clId="{88D8D3DD-C267-4B40-B29F-0FDAEE27DE23}" dt="2022-07-19T05:41:04.010" v="2837" actId="478"/>
          <ac:spMkLst>
            <pc:docMk/>
            <pc:sldMk cId="4131608974" sldId="284"/>
            <ac:spMk id="3" creationId="{D8760542-B404-443A-BE27-3FACF693ADE9}"/>
          </ac:spMkLst>
        </pc:spChg>
        <pc:spChg chg="mod topLvl">
          <ac:chgData name="Yossy Made Yulian" userId="238af46a17e978c5" providerId="LiveId" clId="{88D8D3DD-C267-4B40-B29F-0FDAEE27DE23}" dt="2022-07-19T05:44:21.629" v="2857" actId="164"/>
          <ac:spMkLst>
            <pc:docMk/>
            <pc:sldMk cId="4131608974" sldId="284"/>
            <ac:spMk id="5" creationId="{761C7D9B-0F12-4BD2-A966-BE6CE797B61F}"/>
          </ac:spMkLst>
        </pc:spChg>
        <pc:spChg chg="mod topLvl">
          <ac:chgData name="Yossy Made Yulian" userId="238af46a17e978c5" providerId="LiveId" clId="{88D8D3DD-C267-4B40-B29F-0FDAEE27DE23}" dt="2022-07-19T05:44:21.629" v="2857" actId="164"/>
          <ac:spMkLst>
            <pc:docMk/>
            <pc:sldMk cId="4131608974" sldId="284"/>
            <ac:spMk id="6" creationId="{3FEBEE23-D81E-477F-AEC5-01FD748B29C2}"/>
          </ac:spMkLst>
        </pc:spChg>
        <pc:spChg chg="mod topLvl">
          <ac:chgData name="Yossy Made Yulian" userId="238af46a17e978c5" providerId="LiveId" clId="{88D8D3DD-C267-4B40-B29F-0FDAEE27DE23}" dt="2022-07-19T05:44:21.629" v="2857" actId="164"/>
          <ac:spMkLst>
            <pc:docMk/>
            <pc:sldMk cId="4131608974" sldId="284"/>
            <ac:spMk id="7" creationId="{B880FBB9-3187-4B15-84DE-E05DEBD0EFCE}"/>
          </ac:spMkLst>
        </pc:spChg>
        <pc:spChg chg="mod topLvl">
          <ac:chgData name="Yossy Made Yulian" userId="238af46a17e978c5" providerId="LiveId" clId="{88D8D3DD-C267-4B40-B29F-0FDAEE27DE23}" dt="2022-07-19T05:44:21.629" v="2857" actId="164"/>
          <ac:spMkLst>
            <pc:docMk/>
            <pc:sldMk cId="4131608974" sldId="284"/>
            <ac:spMk id="8" creationId="{59A983EA-006B-4BBB-9D03-DDA38CB89EAA}"/>
          </ac:spMkLst>
        </pc:spChg>
        <pc:spChg chg="mod topLvl">
          <ac:chgData name="Yossy Made Yulian" userId="238af46a17e978c5" providerId="LiveId" clId="{88D8D3DD-C267-4B40-B29F-0FDAEE27DE23}" dt="2022-07-19T05:44:21.629" v="2857" actId="164"/>
          <ac:spMkLst>
            <pc:docMk/>
            <pc:sldMk cId="4131608974" sldId="284"/>
            <ac:spMk id="9" creationId="{86D73113-F6B7-4F08-9203-8A4B80928B43}"/>
          </ac:spMkLst>
        </pc:spChg>
        <pc:spChg chg="mod topLvl">
          <ac:chgData name="Yossy Made Yulian" userId="238af46a17e978c5" providerId="LiveId" clId="{88D8D3DD-C267-4B40-B29F-0FDAEE27DE23}" dt="2022-07-19T05:44:24.429" v="2858" actId="1076"/>
          <ac:spMkLst>
            <pc:docMk/>
            <pc:sldMk cId="4131608974" sldId="284"/>
            <ac:spMk id="12" creationId="{64767FCC-56EC-44FD-BDA3-4A03E91A66BE}"/>
          </ac:spMkLst>
        </pc:spChg>
        <pc:spChg chg="mod">
          <ac:chgData name="Yossy Made Yulian" userId="238af46a17e978c5" providerId="LiveId" clId="{88D8D3DD-C267-4B40-B29F-0FDAEE27DE23}" dt="2022-07-19T05:41:16.503" v="2839" actId="165"/>
          <ac:spMkLst>
            <pc:docMk/>
            <pc:sldMk cId="4131608974" sldId="284"/>
            <ac:spMk id="15" creationId="{8E3717A5-1007-4FE2-9FCA-98240F933E7F}"/>
          </ac:spMkLst>
        </pc:spChg>
        <pc:spChg chg="mod">
          <ac:chgData name="Yossy Made Yulian" userId="238af46a17e978c5" providerId="LiveId" clId="{88D8D3DD-C267-4B40-B29F-0FDAEE27DE23}" dt="2022-07-19T05:41:16.503" v="2839" actId="165"/>
          <ac:spMkLst>
            <pc:docMk/>
            <pc:sldMk cId="4131608974" sldId="284"/>
            <ac:spMk id="16" creationId="{192DD5B0-6252-4FFE-82EC-70BE89148FF6}"/>
          </ac:spMkLst>
        </pc:spChg>
        <pc:spChg chg="mod">
          <ac:chgData name="Yossy Made Yulian" userId="238af46a17e978c5" providerId="LiveId" clId="{88D8D3DD-C267-4B40-B29F-0FDAEE27DE23}" dt="2022-07-19T05:41:22.125" v="2840" actId="1076"/>
          <ac:spMkLst>
            <pc:docMk/>
            <pc:sldMk cId="4131608974" sldId="284"/>
            <ac:spMk id="19" creationId="{C2C75D96-F76B-4A5B-B836-23E48161769D}"/>
          </ac:spMkLst>
        </pc:spChg>
        <pc:spChg chg="mod">
          <ac:chgData name="Yossy Made Yulian" userId="238af46a17e978c5" providerId="LiveId" clId="{88D8D3DD-C267-4B40-B29F-0FDAEE27DE23}" dt="2022-07-19T05:47:48.852" v="2878" actId="20577"/>
          <ac:spMkLst>
            <pc:docMk/>
            <pc:sldMk cId="4131608974" sldId="284"/>
            <ac:spMk id="22" creationId="{013BB8EA-65DD-4525-B9AD-E1947D622B0C}"/>
          </ac:spMkLst>
        </pc:spChg>
        <pc:spChg chg="mod">
          <ac:chgData name="Yossy Made Yulian" userId="238af46a17e978c5" providerId="LiveId" clId="{88D8D3DD-C267-4B40-B29F-0FDAEE27DE23}" dt="2022-07-19T05:42:02.084" v="2848" actId="20577"/>
          <ac:spMkLst>
            <pc:docMk/>
            <pc:sldMk cId="4131608974" sldId="284"/>
            <ac:spMk id="25" creationId="{3845A3A4-89AD-48FD-90B6-B9F819AF4B1B}"/>
          </ac:spMkLst>
        </pc:spChg>
        <pc:spChg chg="add mod">
          <ac:chgData name="Yossy Made Yulian" userId="238af46a17e978c5" providerId="LiveId" clId="{88D8D3DD-C267-4B40-B29F-0FDAEE27DE23}" dt="2022-07-19T05:41:12.186" v="2838"/>
          <ac:spMkLst>
            <pc:docMk/>
            <pc:sldMk cId="4131608974" sldId="284"/>
            <ac:spMk id="28" creationId="{53422CD8-8F3E-8E6E-186D-EB03033228D5}"/>
          </ac:spMkLst>
        </pc:spChg>
        <pc:spChg chg="add mod ord">
          <ac:chgData name="Yossy Made Yulian" userId="238af46a17e978c5" providerId="LiveId" clId="{88D8D3DD-C267-4B40-B29F-0FDAEE27DE23}" dt="2022-07-19T05:43:59.212" v="2852" actId="167"/>
          <ac:spMkLst>
            <pc:docMk/>
            <pc:sldMk cId="4131608974" sldId="284"/>
            <ac:spMk id="29" creationId="{BE47CCEB-0573-6896-4689-AC7D46055ED1}"/>
          </ac:spMkLst>
        </pc:spChg>
        <pc:grpChg chg="del">
          <ac:chgData name="Yossy Made Yulian" userId="238af46a17e978c5" providerId="LiveId" clId="{88D8D3DD-C267-4B40-B29F-0FDAEE27DE23}" dt="2022-07-19T05:41:02.524" v="2836" actId="165"/>
          <ac:grpSpMkLst>
            <pc:docMk/>
            <pc:sldMk cId="4131608974" sldId="284"/>
            <ac:grpSpMk id="2" creationId="{0D0A3E48-95B2-4DF4-9D20-3E17CDEBC2FE}"/>
          </ac:grpSpMkLst>
        </pc:grpChg>
        <pc:grpChg chg="del mod topLvl">
          <ac:chgData name="Yossy Made Yulian" userId="238af46a17e978c5" providerId="LiveId" clId="{88D8D3DD-C267-4B40-B29F-0FDAEE27DE23}" dt="2022-07-19T05:44:06.181" v="2853" actId="165"/>
          <ac:grpSpMkLst>
            <pc:docMk/>
            <pc:sldMk cId="4131608974" sldId="284"/>
            <ac:grpSpMk id="4" creationId="{38391DC5-19D1-4055-8B2C-4BE9B55A0D50}"/>
          </ac:grpSpMkLst>
        </pc:grpChg>
        <pc:grpChg chg="add mod">
          <ac:chgData name="Yossy Made Yulian" userId="238af46a17e978c5" providerId="LiveId" clId="{88D8D3DD-C267-4B40-B29F-0FDAEE27DE23}" dt="2022-07-19T05:44:21.629" v="2857" actId="164"/>
          <ac:grpSpMkLst>
            <pc:docMk/>
            <pc:sldMk cId="4131608974" sldId="284"/>
            <ac:grpSpMk id="11" creationId="{5251BD5A-2B7B-22DF-469B-280A25118A3D}"/>
          </ac:grpSpMkLst>
        </pc:grpChg>
        <pc:grpChg chg="mod topLvl">
          <ac:chgData name="Yossy Made Yulian" userId="238af46a17e978c5" providerId="LiveId" clId="{88D8D3DD-C267-4B40-B29F-0FDAEE27DE23}" dt="2022-07-19T05:41:26.055" v="2841" actId="1076"/>
          <ac:grpSpMkLst>
            <pc:docMk/>
            <pc:sldMk cId="4131608974" sldId="284"/>
            <ac:grpSpMk id="13" creationId="{FE7CE462-08F9-4892-8948-83D862D097A8}"/>
          </ac:grpSpMkLst>
        </pc:grpChg>
        <pc:grpChg chg="del">
          <ac:chgData name="Yossy Made Yulian" userId="238af46a17e978c5" providerId="LiveId" clId="{88D8D3DD-C267-4B40-B29F-0FDAEE27DE23}" dt="2022-07-19T05:41:16.503" v="2839" actId="165"/>
          <ac:grpSpMkLst>
            <pc:docMk/>
            <pc:sldMk cId="4131608974" sldId="284"/>
            <ac:grpSpMk id="20" creationId="{498D790A-7635-4C10-B690-30D405E99B61}"/>
          </ac:grpSpMkLst>
        </pc:grpChg>
      </pc:sldChg>
      <pc:sldChg chg="addSp delSp modSp mod">
        <pc:chgData name="Yossy Made Yulian" userId="238af46a17e978c5" providerId="LiveId" clId="{88D8D3DD-C267-4B40-B29F-0FDAEE27DE23}" dt="2022-07-19T05:53:49.225" v="2971" actId="18131"/>
        <pc:sldMkLst>
          <pc:docMk/>
          <pc:sldMk cId="1977282956" sldId="285"/>
        </pc:sldMkLst>
        <pc:spChg chg="mod">
          <ac:chgData name="Yossy Made Yulian" userId="238af46a17e978c5" providerId="LiveId" clId="{88D8D3DD-C267-4B40-B29F-0FDAEE27DE23}" dt="2022-07-19T05:53:39.623" v="2969" actId="1076"/>
          <ac:spMkLst>
            <pc:docMk/>
            <pc:sldMk cId="1977282956" sldId="285"/>
            <ac:spMk id="21" creationId="{42E81778-82DF-470E-86DD-3174EEEF1236}"/>
          </ac:spMkLst>
        </pc:spChg>
        <pc:spChg chg="mod">
          <ac:chgData name="Yossy Made Yulian" userId="238af46a17e978c5" providerId="LiveId" clId="{88D8D3DD-C267-4B40-B29F-0FDAEE27DE23}" dt="2022-07-19T05:49:54.816" v="2955"/>
          <ac:spMkLst>
            <pc:docMk/>
            <pc:sldMk cId="1977282956" sldId="285"/>
            <ac:spMk id="27" creationId="{35DB07D4-C417-52EA-7A43-9E021C240842}"/>
          </ac:spMkLst>
        </pc:spChg>
        <pc:spChg chg="mod topLvl">
          <ac:chgData name="Yossy Made Yulian" userId="238af46a17e978c5" providerId="LiveId" clId="{88D8D3DD-C267-4B40-B29F-0FDAEE27DE23}" dt="2022-07-19T05:53:39.623" v="2969" actId="1076"/>
          <ac:spMkLst>
            <pc:docMk/>
            <pc:sldMk cId="1977282956" sldId="285"/>
            <ac:spMk id="28" creationId="{7DF5EA66-187D-4C0B-B6D3-A97FB83B3D20}"/>
          </ac:spMkLst>
        </pc:spChg>
        <pc:spChg chg="mod topLvl">
          <ac:chgData name="Yossy Made Yulian" userId="238af46a17e978c5" providerId="LiveId" clId="{88D8D3DD-C267-4B40-B29F-0FDAEE27DE23}" dt="2022-07-19T05:53:39.623" v="2969" actId="1076"/>
          <ac:spMkLst>
            <pc:docMk/>
            <pc:sldMk cId="1977282956" sldId="285"/>
            <ac:spMk id="29" creationId="{D9FC7903-243B-48D4-8B2D-BD95B44353FB}"/>
          </ac:spMkLst>
        </pc:spChg>
        <pc:spChg chg="mod">
          <ac:chgData name="Yossy Made Yulian" userId="238af46a17e978c5" providerId="LiveId" clId="{88D8D3DD-C267-4B40-B29F-0FDAEE27DE23}" dt="2022-07-19T05:49:54.816" v="2955"/>
          <ac:spMkLst>
            <pc:docMk/>
            <pc:sldMk cId="1977282956" sldId="285"/>
            <ac:spMk id="30" creationId="{1E18F62F-029C-147A-C259-0FEA1CAA9DEA}"/>
          </ac:spMkLst>
        </pc:spChg>
        <pc:spChg chg="mod topLvl">
          <ac:chgData name="Yossy Made Yulian" userId="238af46a17e978c5" providerId="LiveId" clId="{88D8D3DD-C267-4B40-B29F-0FDAEE27DE23}" dt="2022-07-19T05:53:39.623" v="2969" actId="1076"/>
          <ac:spMkLst>
            <pc:docMk/>
            <pc:sldMk cId="1977282956" sldId="285"/>
            <ac:spMk id="31" creationId="{93DA82D1-1706-4788-9137-FD52E12995FD}"/>
          </ac:spMkLst>
        </pc:spChg>
        <pc:spChg chg="mod topLvl">
          <ac:chgData name="Yossy Made Yulian" userId="238af46a17e978c5" providerId="LiveId" clId="{88D8D3DD-C267-4B40-B29F-0FDAEE27DE23}" dt="2022-07-19T05:53:39.623" v="2969" actId="1076"/>
          <ac:spMkLst>
            <pc:docMk/>
            <pc:sldMk cId="1977282956" sldId="285"/>
            <ac:spMk id="32" creationId="{FF751349-1040-44B7-9491-AECAFF13F49E}"/>
          </ac:spMkLst>
        </pc:spChg>
        <pc:spChg chg="mod">
          <ac:chgData name="Yossy Made Yulian" userId="238af46a17e978c5" providerId="LiveId" clId="{88D8D3DD-C267-4B40-B29F-0FDAEE27DE23}" dt="2022-07-19T05:49:54.816" v="2955"/>
          <ac:spMkLst>
            <pc:docMk/>
            <pc:sldMk cId="1977282956" sldId="285"/>
            <ac:spMk id="33" creationId="{4195AAE4-3178-F5DD-290C-1D4B63BA3D82}"/>
          </ac:spMkLst>
        </pc:spChg>
        <pc:spChg chg="mod topLvl">
          <ac:chgData name="Yossy Made Yulian" userId="238af46a17e978c5" providerId="LiveId" clId="{88D8D3DD-C267-4B40-B29F-0FDAEE27DE23}" dt="2022-07-19T05:53:39.623" v="2969" actId="1076"/>
          <ac:spMkLst>
            <pc:docMk/>
            <pc:sldMk cId="1977282956" sldId="285"/>
            <ac:spMk id="34" creationId="{F183231F-1AB2-4B13-9392-BADFAA97146A}"/>
          </ac:spMkLst>
        </pc:spChg>
        <pc:spChg chg="mod topLvl">
          <ac:chgData name="Yossy Made Yulian" userId="238af46a17e978c5" providerId="LiveId" clId="{88D8D3DD-C267-4B40-B29F-0FDAEE27DE23}" dt="2022-07-19T05:53:39.623" v="2969" actId="1076"/>
          <ac:spMkLst>
            <pc:docMk/>
            <pc:sldMk cId="1977282956" sldId="285"/>
            <ac:spMk id="35" creationId="{403A5F4B-C07F-400A-B985-F569C2F180D9}"/>
          </ac:spMkLst>
        </pc:spChg>
        <pc:spChg chg="mod">
          <ac:chgData name="Yossy Made Yulian" userId="238af46a17e978c5" providerId="LiveId" clId="{88D8D3DD-C267-4B40-B29F-0FDAEE27DE23}" dt="2022-07-19T05:49:54.816" v="2955"/>
          <ac:spMkLst>
            <pc:docMk/>
            <pc:sldMk cId="1977282956" sldId="285"/>
            <ac:spMk id="36" creationId="{76C45B56-F0AD-EF79-C9DE-3AF1BE625F45}"/>
          </ac:spMkLst>
        </pc:spChg>
        <pc:spChg chg="mod">
          <ac:chgData name="Yossy Made Yulian" userId="238af46a17e978c5" providerId="LiveId" clId="{88D8D3DD-C267-4B40-B29F-0FDAEE27DE23}" dt="2022-07-19T05:49:54.816" v="2955"/>
          <ac:spMkLst>
            <pc:docMk/>
            <pc:sldMk cId="1977282956" sldId="285"/>
            <ac:spMk id="37" creationId="{C92F9B82-2816-E6A9-C4DA-4AF8F8753EF5}"/>
          </ac:spMkLst>
        </pc:spChg>
        <pc:spChg chg="add mod">
          <ac:chgData name="Yossy Made Yulian" userId="238af46a17e978c5" providerId="LiveId" clId="{88D8D3DD-C267-4B40-B29F-0FDAEE27DE23}" dt="2022-07-19T05:49:54.816" v="2955"/>
          <ac:spMkLst>
            <pc:docMk/>
            <pc:sldMk cId="1977282956" sldId="285"/>
            <ac:spMk id="38" creationId="{EDC94CFF-3B24-F3B6-AC87-0B8C15EB6BD3}"/>
          </ac:spMkLst>
        </pc:spChg>
        <pc:spChg chg="add mod">
          <ac:chgData name="Yossy Made Yulian" userId="238af46a17e978c5" providerId="LiveId" clId="{88D8D3DD-C267-4B40-B29F-0FDAEE27DE23}" dt="2022-07-19T05:53:39.623" v="2969" actId="1076"/>
          <ac:spMkLst>
            <pc:docMk/>
            <pc:sldMk cId="1977282956" sldId="285"/>
            <ac:spMk id="39" creationId="{A272900A-6EC1-2952-70E2-1BE341A4AAF6}"/>
          </ac:spMkLst>
        </pc:spChg>
        <pc:spChg chg="mod">
          <ac:chgData name="Yossy Made Yulian" userId="238af46a17e978c5" providerId="LiveId" clId="{88D8D3DD-C267-4B40-B29F-0FDAEE27DE23}" dt="2022-07-19T05:53:02.159" v="2963"/>
          <ac:spMkLst>
            <pc:docMk/>
            <pc:sldMk cId="1977282956" sldId="285"/>
            <ac:spMk id="41" creationId="{5CB67106-2140-B7CB-E1AD-32282ACFDB22}"/>
          </ac:spMkLst>
        </pc:spChg>
        <pc:spChg chg="mod">
          <ac:chgData name="Yossy Made Yulian" userId="238af46a17e978c5" providerId="LiveId" clId="{88D8D3DD-C267-4B40-B29F-0FDAEE27DE23}" dt="2022-07-19T05:53:02.159" v="2963"/>
          <ac:spMkLst>
            <pc:docMk/>
            <pc:sldMk cId="1977282956" sldId="285"/>
            <ac:spMk id="42" creationId="{F8F48FA2-7A50-606F-2791-0146FF667E27}"/>
          </ac:spMkLst>
        </pc:spChg>
        <pc:spChg chg="mod">
          <ac:chgData name="Yossy Made Yulian" userId="238af46a17e978c5" providerId="LiveId" clId="{88D8D3DD-C267-4B40-B29F-0FDAEE27DE23}" dt="2022-07-19T05:53:02.159" v="2963"/>
          <ac:spMkLst>
            <pc:docMk/>
            <pc:sldMk cId="1977282956" sldId="285"/>
            <ac:spMk id="43" creationId="{BA44BC88-6E0B-F36D-77C7-1495E86A09A6}"/>
          </ac:spMkLst>
        </pc:spChg>
        <pc:spChg chg="del">
          <ac:chgData name="Yossy Made Yulian" userId="238af46a17e978c5" providerId="LiveId" clId="{88D8D3DD-C267-4B40-B29F-0FDAEE27DE23}" dt="2022-07-19T05:49:43.852" v="2953" actId="478"/>
          <ac:spMkLst>
            <pc:docMk/>
            <pc:sldMk cId="1977282956" sldId="285"/>
            <ac:spMk id="49" creationId="{FFCFF86B-5D31-4C21-9432-0D64E964702E}"/>
          </ac:spMkLst>
        </pc:spChg>
        <pc:spChg chg="mod">
          <ac:chgData name="Yossy Made Yulian" userId="238af46a17e978c5" providerId="LiveId" clId="{88D8D3DD-C267-4B40-B29F-0FDAEE27DE23}" dt="2022-07-19T05:53:39.623" v="2969" actId="1076"/>
          <ac:spMkLst>
            <pc:docMk/>
            <pc:sldMk cId="1977282956" sldId="285"/>
            <ac:spMk id="50" creationId="{2E21E7A0-1B10-44FB-BDDF-F3F7418B24ED}"/>
          </ac:spMkLst>
        </pc:spChg>
        <pc:spChg chg="mod">
          <ac:chgData name="Yossy Made Yulian" userId="238af46a17e978c5" providerId="LiveId" clId="{88D8D3DD-C267-4B40-B29F-0FDAEE27DE23}" dt="2022-07-19T05:53:39.623" v="2969" actId="1076"/>
          <ac:spMkLst>
            <pc:docMk/>
            <pc:sldMk cId="1977282956" sldId="285"/>
            <ac:spMk id="63" creationId="{58ED7B4D-FAA7-48D1-8E89-2483AE268ECD}"/>
          </ac:spMkLst>
        </pc:spChg>
        <pc:spChg chg="mod">
          <ac:chgData name="Yossy Made Yulian" userId="238af46a17e978c5" providerId="LiveId" clId="{88D8D3DD-C267-4B40-B29F-0FDAEE27DE23}" dt="2022-07-19T05:53:39.623" v="2969" actId="1076"/>
          <ac:spMkLst>
            <pc:docMk/>
            <pc:sldMk cId="1977282956" sldId="285"/>
            <ac:spMk id="64" creationId="{DD875DC4-8930-4BA5-9620-DBDFCB0E17AC}"/>
          </ac:spMkLst>
        </pc:spChg>
        <pc:spChg chg="del mod">
          <ac:chgData name="Yossy Made Yulian" userId="238af46a17e978c5" providerId="LiveId" clId="{88D8D3DD-C267-4B40-B29F-0FDAEE27DE23}" dt="2022-07-19T05:53:28.507" v="2966" actId="478"/>
          <ac:spMkLst>
            <pc:docMk/>
            <pc:sldMk cId="1977282956" sldId="285"/>
            <ac:spMk id="65" creationId="{9CEA37D7-064F-4448-8F02-CF4CA60E0886}"/>
          </ac:spMkLst>
        </pc:spChg>
        <pc:grpChg chg="del">
          <ac:chgData name="Yossy Made Yulian" userId="238af46a17e978c5" providerId="LiveId" clId="{88D8D3DD-C267-4B40-B29F-0FDAEE27DE23}" dt="2022-07-19T05:49:54.485" v="2954" actId="478"/>
          <ac:grpSpMkLst>
            <pc:docMk/>
            <pc:sldMk cId="1977282956" sldId="285"/>
            <ac:grpSpMk id="10" creationId="{CDA33EB2-675A-40D4-93DB-E32B32B30565}"/>
          </ac:grpSpMkLst>
        </pc:grpChg>
        <pc:grpChg chg="add mod">
          <ac:chgData name="Yossy Made Yulian" userId="238af46a17e978c5" providerId="LiveId" clId="{88D8D3DD-C267-4B40-B29F-0FDAEE27DE23}" dt="2022-07-19T05:49:54.816" v="2955"/>
          <ac:grpSpMkLst>
            <pc:docMk/>
            <pc:sldMk cId="1977282956" sldId="285"/>
            <ac:grpSpMk id="26" creationId="{15619170-0F07-194D-EB27-7C294D055145}"/>
          </ac:grpSpMkLst>
        </pc:grpChg>
        <pc:grpChg chg="add mod">
          <ac:chgData name="Yossy Made Yulian" userId="238af46a17e978c5" providerId="LiveId" clId="{88D8D3DD-C267-4B40-B29F-0FDAEE27DE23}" dt="2022-07-19T05:53:39.623" v="2969" actId="1076"/>
          <ac:grpSpMkLst>
            <pc:docMk/>
            <pc:sldMk cId="1977282956" sldId="285"/>
            <ac:grpSpMk id="40" creationId="{A5BA1FF1-0B73-C1E4-6B60-96FF2E0621DD}"/>
          </ac:grpSpMkLst>
        </pc:grpChg>
        <pc:grpChg chg="del">
          <ac:chgData name="Yossy Made Yulian" userId="238af46a17e978c5" providerId="LiveId" clId="{88D8D3DD-C267-4B40-B29F-0FDAEE27DE23}" dt="2022-07-19T05:50:02.566" v="2956" actId="165"/>
          <ac:grpSpMkLst>
            <pc:docMk/>
            <pc:sldMk cId="1977282956" sldId="285"/>
            <ac:grpSpMk id="60" creationId="{8A4FA861-17F0-4EE4-8229-9981E123ABBD}"/>
          </ac:grpSpMkLst>
        </pc:grpChg>
        <pc:grpChg chg="del">
          <ac:chgData name="Yossy Made Yulian" userId="238af46a17e978c5" providerId="LiveId" clId="{88D8D3DD-C267-4B40-B29F-0FDAEE27DE23}" dt="2022-07-19T05:50:02.566" v="2956" actId="165"/>
          <ac:grpSpMkLst>
            <pc:docMk/>
            <pc:sldMk cId="1977282956" sldId="285"/>
            <ac:grpSpMk id="61" creationId="{E9640408-3323-478F-BED2-EE7245C5839F}"/>
          </ac:grpSpMkLst>
        </pc:grpChg>
        <pc:grpChg chg="del">
          <ac:chgData name="Yossy Made Yulian" userId="238af46a17e978c5" providerId="LiveId" clId="{88D8D3DD-C267-4B40-B29F-0FDAEE27DE23}" dt="2022-07-19T05:50:02.566" v="2956" actId="165"/>
          <ac:grpSpMkLst>
            <pc:docMk/>
            <pc:sldMk cId="1977282956" sldId="285"/>
            <ac:grpSpMk id="62" creationId="{EFF8DB32-EBBC-41F1-A08A-3B6410FE1A58}"/>
          </ac:grpSpMkLst>
        </pc:grpChg>
        <pc:picChg chg="mod ord modCrop">
          <ac:chgData name="Yossy Made Yulian" userId="238af46a17e978c5" providerId="LiveId" clId="{88D8D3DD-C267-4B40-B29F-0FDAEE27DE23}" dt="2022-07-19T05:53:49.225" v="2971" actId="18131"/>
          <ac:picMkLst>
            <pc:docMk/>
            <pc:sldMk cId="1977282956" sldId="285"/>
            <ac:picMk id="58" creationId="{D71A8502-CA2F-4DAE-917D-3453A98C38DF}"/>
          </ac:picMkLst>
        </pc:picChg>
      </pc:sldChg>
      <pc:sldChg chg="addSp modSp mod">
        <pc:chgData name="Yossy Made Yulian" userId="238af46a17e978c5" providerId="LiveId" clId="{88D8D3DD-C267-4B40-B29F-0FDAEE27DE23}" dt="2022-07-19T05:49:30.266" v="2949" actId="1076"/>
        <pc:sldMkLst>
          <pc:docMk/>
          <pc:sldMk cId="2169456251" sldId="286"/>
        </pc:sldMkLst>
        <pc:spChg chg="mod">
          <ac:chgData name="Yossy Made Yulian" userId="238af46a17e978c5" providerId="LiveId" clId="{88D8D3DD-C267-4B40-B29F-0FDAEE27DE23}" dt="2022-07-19T05:48:24.491" v="2925" actId="164"/>
          <ac:spMkLst>
            <pc:docMk/>
            <pc:sldMk cId="2169456251" sldId="286"/>
            <ac:spMk id="20" creationId="{2FFBABF2-492D-4E9E-9D20-A11C2B72E86B}"/>
          </ac:spMkLst>
        </pc:spChg>
        <pc:spChg chg="mod">
          <ac:chgData name="Yossy Made Yulian" userId="238af46a17e978c5" providerId="LiveId" clId="{88D8D3DD-C267-4B40-B29F-0FDAEE27DE23}" dt="2022-07-19T05:48:24.491" v="2925" actId="164"/>
          <ac:spMkLst>
            <pc:docMk/>
            <pc:sldMk cId="2169456251" sldId="286"/>
            <ac:spMk id="21" creationId="{CD9B43A2-B51E-49E0-BDE0-CACA39B1AB6D}"/>
          </ac:spMkLst>
        </pc:spChg>
        <pc:spChg chg="mod">
          <ac:chgData name="Yossy Made Yulian" userId="238af46a17e978c5" providerId="LiveId" clId="{88D8D3DD-C267-4B40-B29F-0FDAEE27DE23}" dt="2022-07-19T05:48:24.491" v="2925" actId="164"/>
          <ac:spMkLst>
            <pc:docMk/>
            <pc:sldMk cId="2169456251" sldId="286"/>
            <ac:spMk id="22" creationId="{4B5C9B51-53D9-4CFD-B678-387611261CFF}"/>
          </ac:spMkLst>
        </pc:spChg>
        <pc:spChg chg="mod">
          <ac:chgData name="Yossy Made Yulian" userId="238af46a17e978c5" providerId="LiveId" clId="{88D8D3DD-C267-4B40-B29F-0FDAEE27DE23}" dt="2022-07-19T05:48:24.491" v="2925" actId="164"/>
          <ac:spMkLst>
            <pc:docMk/>
            <pc:sldMk cId="2169456251" sldId="286"/>
            <ac:spMk id="23" creationId="{CD8B8DEA-E90D-42F6-9AC0-EAED0473957F}"/>
          </ac:spMkLst>
        </pc:spChg>
        <pc:spChg chg="mod">
          <ac:chgData name="Yossy Made Yulian" userId="238af46a17e978c5" providerId="LiveId" clId="{88D8D3DD-C267-4B40-B29F-0FDAEE27DE23}" dt="2022-07-19T05:48:24.491" v="2925" actId="164"/>
          <ac:spMkLst>
            <pc:docMk/>
            <pc:sldMk cId="2169456251" sldId="286"/>
            <ac:spMk id="24" creationId="{195D3220-35C0-479E-8E66-A7145B0344F4}"/>
          </ac:spMkLst>
        </pc:spChg>
        <pc:spChg chg="mod">
          <ac:chgData name="Yossy Made Yulian" userId="238af46a17e978c5" providerId="LiveId" clId="{88D8D3DD-C267-4B40-B29F-0FDAEE27DE23}" dt="2022-07-19T05:49:24.215" v="2947" actId="164"/>
          <ac:spMkLst>
            <pc:docMk/>
            <pc:sldMk cId="2169456251" sldId="286"/>
            <ac:spMk id="33" creationId="{E4A006CC-6DAF-41A6-86E9-18E2077D273E}"/>
          </ac:spMkLst>
        </pc:spChg>
        <pc:spChg chg="mod">
          <ac:chgData name="Yossy Made Yulian" userId="238af46a17e978c5" providerId="LiveId" clId="{88D8D3DD-C267-4B40-B29F-0FDAEE27DE23}" dt="2022-07-19T05:49:24.215" v="2947" actId="164"/>
          <ac:spMkLst>
            <pc:docMk/>
            <pc:sldMk cId="2169456251" sldId="286"/>
            <ac:spMk id="34" creationId="{DCA066E0-4E68-4C2D-BCF2-76080049ED21}"/>
          </ac:spMkLst>
        </pc:spChg>
        <pc:spChg chg="mod">
          <ac:chgData name="Yossy Made Yulian" userId="238af46a17e978c5" providerId="LiveId" clId="{88D8D3DD-C267-4B40-B29F-0FDAEE27DE23}" dt="2022-07-19T05:49:24.215" v="2947" actId="164"/>
          <ac:spMkLst>
            <pc:docMk/>
            <pc:sldMk cId="2169456251" sldId="286"/>
            <ac:spMk id="35" creationId="{67C6A6A2-E691-47E1-8CCB-0191BBA610B3}"/>
          </ac:spMkLst>
        </pc:spChg>
        <pc:grpChg chg="add mod">
          <ac:chgData name="Yossy Made Yulian" userId="238af46a17e978c5" providerId="LiveId" clId="{88D8D3DD-C267-4B40-B29F-0FDAEE27DE23}" dt="2022-07-19T05:48:24.491" v="2925" actId="164"/>
          <ac:grpSpMkLst>
            <pc:docMk/>
            <pc:sldMk cId="2169456251" sldId="286"/>
            <ac:grpSpMk id="2" creationId="{F1A77998-9858-9FFD-C9DE-C6DC9878E2A3}"/>
          </ac:grpSpMkLst>
        </pc:grpChg>
        <pc:grpChg chg="add mod">
          <ac:chgData name="Yossy Made Yulian" userId="238af46a17e978c5" providerId="LiveId" clId="{88D8D3DD-C267-4B40-B29F-0FDAEE27DE23}" dt="2022-07-19T05:49:24.931" v="2948" actId="12789"/>
          <ac:grpSpMkLst>
            <pc:docMk/>
            <pc:sldMk cId="2169456251" sldId="286"/>
            <ac:grpSpMk id="3" creationId="{A079F918-BB68-689A-5645-876C3D85E4D6}"/>
          </ac:grpSpMkLst>
        </pc:grpChg>
        <pc:grpChg chg="mod">
          <ac:chgData name="Yossy Made Yulian" userId="238af46a17e978c5" providerId="LiveId" clId="{88D8D3DD-C267-4B40-B29F-0FDAEE27DE23}" dt="2022-07-19T05:49:30.266" v="2949" actId="1076"/>
          <ac:grpSpMkLst>
            <pc:docMk/>
            <pc:sldMk cId="2169456251" sldId="286"/>
            <ac:grpSpMk id="36" creationId="{4B502862-8363-4C03-AF1F-EB078493DAE1}"/>
          </ac:grpSpMkLst>
        </pc:grpChg>
      </pc:sldChg>
      <pc:sldChg chg="addSp delSp modSp mod ord">
        <pc:chgData name="Yossy Made Yulian" userId="238af46a17e978c5" providerId="LiveId" clId="{88D8D3DD-C267-4B40-B29F-0FDAEE27DE23}" dt="2022-07-19T05:55:17.823" v="3003" actId="164"/>
        <pc:sldMkLst>
          <pc:docMk/>
          <pc:sldMk cId="3183632421" sldId="287"/>
        </pc:sldMkLst>
        <pc:spChg chg="mod">
          <ac:chgData name="Yossy Made Yulian" userId="238af46a17e978c5" providerId="LiveId" clId="{88D8D3DD-C267-4B40-B29F-0FDAEE27DE23}" dt="2022-07-19T05:55:17.823" v="3003" actId="164"/>
          <ac:spMkLst>
            <pc:docMk/>
            <pc:sldMk cId="3183632421" sldId="287"/>
            <ac:spMk id="10" creationId="{E8115313-47CE-46F0-8239-D3CD97D05DC6}"/>
          </ac:spMkLst>
        </pc:spChg>
        <pc:spChg chg="del">
          <ac:chgData name="Yossy Made Yulian" userId="238af46a17e978c5" providerId="LiveId" clId="{88D8D3DD-C267-4B40-B29F-0FDAEE27DE23}" dt="2022-07-19T05:54:23.765" v="2976" actId="478"/>
          <ac:spMkLst>
            <pc:docMk/>
            <pc:sldMk cId="3183632421" sldId="287"/>
            <ac:spMk id="38" creationId="{E15BE619-C88C-4CCD-BBCE-ED10F5A88BAA}"/>
          </ac:spMkLst>
        </pc:spChg>
        <pc:spChg chg="add mod">
          <ac:chgData name="Yossy Made Yulian" userId="238af46a17e978c5" providerId="LiveId" clId="{88D8D3DD-C267-4B40-B29F-0FDAEE27DE23}" dt="2022-07-19T05:55:02.258" v="2994" actId="1076"/>
          <ac:spMkLst>
            <pc:docMk/>
            <pc:sldMk cId="3183632421" sldId="287"/>
            <ac:spMk id="63" creationId="{733E1483-851C-5AA4-44FD-2A623AD12F8F}"/>
          </ac:spMkLst>
        </pc:spChg>
        <pc:spChg chg="mod">
          <ac:chgData name="Yossy Made Yulian" userId="238af46a17e978c5" providerId="LiveId" clId="{88D8D3DD-C267-4B40-B29F-0FDAEE27DE23}" dt="2022-07-19T05:54:30.233" v="2978"/>
          <ac:spMkLst>
            <pc:docMk/>
            <pc:sldMk cId="3183632421" sldId="287"/>
            <ac:spMk id="66" creationId="{7C414F4E-CD93-0DBE-59D8-F35AA3283240}"/>
          </ac:spMkLst>
        </pc:spChg>
        <pc:spChg chg="mod">
          <ac:chgData name="Yossy Made Yulian" userId="238af46a17e978c5" providerId="LiveId" clId="{88D8D3DD-C267-4B40-B29F-0FDAEE27DE23}" dt="2022-07-19T05:54:30.233" v="2978"/>
          <ac:spMkLst>
            <pc:docMk/>
            <pc:sldMk cId="3183632421" sldId="287"/>
            <ac:spMk id="67" creationId="{55AE9836-93A9-2532-49A2-6B13595D0644}"/>
          </ac:spMkLst>
        </pc:spChg>
        <pc:spChg chg="mod">
          <ac:chgData name="Yossy Made Yulian" userId="238af46a17e978c5" providerId="LiveId" clId="{88D8D3DD-C267-4B40-B29F-0FDAEE27DE23}" dt="2022-07-19T05:54:30.233" v="2978"/>
          <ac:spMkLst>
            <pc:docMk/>
            <pc:sldMk cId="3183632421" sldId="287"/>
            <ac:spMk id="68" creationId="{5A404294-242E-B7AA-CE29-2C5D2828DE19}"/>
          </ac:spMkLst>
        </pc:spChg>
        <pc:spChg chg="mod">
          <ac:chgData name="Yossy Made Yulian" userId="238af46a17e978c5" providerId="LiveId" clId="{88D8D3DD-C267-4B40-B29F-0FDAEE27DE23}" dt="2022-07-19T05:54:30.233" v="2978"/>
          <ac:spMkLst>
            <pc:docMk/>
            <pc:sldMk cId="3183632421" sldId="287"/>
            <ac:spMk id="69" creationId="{847F23C9-0964-D166-64AF-4B14FB8DBED3}"/>
          </ac:spMkLst>
        </pc:spChg>
        <pc:spChg chg="add mod">
          <ac:chgData name="Yossy Made Yulian" userId="238af46a17e978c5" providerId="LiveId" clId="{88D8D3DD-C267-4B40-B29F-0FDAEE27DE23}" dt="2022-07-19T05:55:02.258" v="2994" actId="1076"/>
          <ac:spMkLst>
            <pc:docMk/>
            <pc:sldMk cId="3183632421" sldId="287"/>
            <ac:spMk id="70" creationId="{E9022529-BB23-6BE9-8512-0269E4CE94A2}"/>
          </ac:spMkLst>
        </pc:spChg>
        <pc:spChg chg="mod">
          <ac:chgData name="Yossy Made Yulian" userId="238af46a17e978c5" providerId="LiveId" clId="{88D8D3DD-C267-4B40-B29F-0FDAEE27DE23}" dt="2022-07-19T05:54:35.061" v="2979"/>
          <ac:spMkLst>
            <pc:docMk/>
            <pc:sldMk cId="3183632421" sldId="287"/>
            <ac:spMk id="72" creationId="{618AF77A-A079-EDCA-E115-9CFE0408F30F}"/>
          </ac:spMkLst>
        </pc:spChg>
        <pc:spChg chg="mod">
          <ac:chgData name="Yossy Made Yulian" userId="238af46a17e978c5" providerId="LiveId" clId="{88D8D3DD-C267-4B40-B29F-0FDAEE27DE23}" dt="2022-07-19T05:54:35.061" v="2979"/>
          <ac:spMkLst>
            <pc:docMk/>
            <pc:sldMk cId="3183632421" sldId="287"/>
            <ac:spMk id="73" creationId="{47419479-6FD2-48E6-57C0-3AFDB24589D5}"/>
          </ac:spMkLst>
        </pc:spChg>
        <pc:spChg chg="mod">
          <ac:chgData name="Yossy Made Yulian" userId="238af46a17e978c5" providerId="LiveId" clId="{88D8D3DD-C267-4B40-B29F-0FDAEE27DE23}" dt="2022-07-19T05:54:35.061" v="2979"/>
          <ac:spMkLst>
            <pc:docMk/>
            <pc:sldMk cId="3183632421" sldId="287"/>
            <ac:spMk id="75" creationId="{09DC734F-3787-BA9E-4714-147077D18B0D}"/>
          </ac:spMkLst>
        </pc:spChg>
        <pc:spChg chg="mod">
          <ac:chgData name="Yossy Made Yulian" userId="238af46a17e978c5" providerId="LiveId" clId="{88D8D3DD-C267-4B40-B29F-0FDAEE27DE23}" dt="2022-07-19T05:54:35.061" v="2979"/>
          <ac:spMkLst>
            <pc:docMk/>
            <pc:sldMk cId="3183632421" sldId="287"/>
            <ac:spMk id="76" creationId="{DF931CF4-DC70-7E85-7D88-69BEFC98EE26}"/>
          </ac:spMkLst>
        </pc:spChg>
        <pc:spChg chg="del">
          <ac:chgData name="Yossy Made Yulian" userId="238af46a17e978c5" providerId="LiveId" clId="{88D8D3DD-C267-4B40-B29F-0FDAEE27DE23}" dt="2022-07-19T05:54:15.501" v="2974" actId="478"/>
          <ac:spMkLst>
            <pc:docMk/>
            <pc:sldMk cId="3183632421" sldId="287"/>
            <ac:spMk id="88" creationId="{BF057BCA-31C4-44A3-B40A-7E7590BF2C36}"/>
          </ac:spMkLst>
        </pc:spChg>
        <pc:spChg chg="del">
          <ac:chgData name="Yossy Made Yulian" userId="238af46a17e978c5" providerId="LiveId" clId="{88D8D3DD-C267-4B40-B29F-0FDAEE27DE23}" dt="2022-07-19T05:54:23.765" v="2976" actId="478"/>
          <ac:spMkLst>
            <pc:docMk/>
            <pc:sldMk cId="3183632421" sldId="287"/>
            <ac:spMk id="98" creationId="{94F91CE6-3603-43A0-80E1-EEE096107E29}"/>
          </ac:spMkLst>
        </pc:spChg>
        <pc:grpChg chg="add mod">
          <ac:chgData name="Yossy Made Yulian" userId="238af46a17e978c5" providerId="LiveId" clId="{88D8D3DD-C267-4B40-B29F-0FDAEE27DE23}" dt="2022-07-19T05:55:17.823" v="3003" actId="164"/>
          <ac:grpSpMkLst>
            <pc:docMk/>
            <pc:sldMk cId="3183632421" sldId="287"/>
            <ac:grpSpMk id="2" creationId="{AE69CCE5-42B6-CC03-081B-DA5E21736609}"/>
          </ac:grpSpMkLst>
        </pc:grpChg>
        <pc:grpChg chg="add mod">
          <ac:chgData name="Yossy Made Yulian" userId="238af46a17e978c5" providerId="LiveId" clId="{88D8D3DD-C267-4B40-B29F-0FDAEE27DE23}" dt="2022-07-19T05:55:17.823" v="3003" actId="164"/>
          <ac:grpSpMkLst>
            <pc:docMk/>
            <pc:sldMk cId="3183632421" sldId="287"/>
            <ac:grpSpMk id="3" creationId="{E6CFB828-FDBA-812C-B1C8-B10E34243AA3}"/>
          </ac:grpSpMkLst>
        </pc:grpChg>
        <pc:grpChg chg="mod">
          <ac:chgData name="Yossy Made Yulian" userId="238af46a17e978c5" providerId="LiveId" clId="{88D8D3DD-C267-4B40-B29F-0FDAEE27DE23}" dt="2022-07-19T05:55:13.237" v="2998" actId="164"/>
          <ac:grpSpMkLst>
            <pc:docMk/>
            <pc:sldMk cId="3183632421" sldId="287"/>
            <ac:grpSpMk id="55" creationId="{49648534-5AEB-45D1-9D28-8AD23F41A63F}"/>
          </ac:grpSpMkLst>
        </pc:grpChg>
        <pc:grpChg chg="add del">
          <ac:chgData name="Yossy Made Yulian" userId="238af46a17e978c5" providerId="LiveId" clId="{88D8D3DD-C267-4B40-B29F-0FDAEE27DE23}" dt="2022-07-19T05:54:50.610" v="2989" actId="478"/>
          <ac:grpSpMkLst>
            <pc:docMk/>
            <pc:sldMk cId="3183632421" sldId="287"/>
            <ac:grpSpMk id="56" creationId="{1898BA51-B0FC-4BC1-ABB8-A9A9BA57C3F4}"/>
          </ac:grpSpMkLst>
        </pc:grpChg>
        <pc:grpChg chg="add del mod">
          <ac:chgData name="Yossy Made Yulian" userId="238af46a17e978c5" providerId="LiveId" clId="{88D8D3DD-C267-4B40-B29F-0FDAEE27DE23}" dt="2022-07-19T05:54:52.541" v="2990" actId="478"/>
          <ac:grpSpMkLst>
            <pc:docMk/>
            <pc:sldMk cId="3183632421" sldId="287"/>
            <ac:grpSpMk id="64" creationId="{9D9BDFEC-61ED-4DC4-0AB1-EA72267E58C1}"/>
          </ac:grpSpMkLst>
        </pc:grpChg>
        <pc:grpChg chg="mod">
          <ac:chgData name="Yossy Made Yulian" userId="238af46a17e978c5" providerId="LiveId" clId="{88D8D3DD-C267-4B40-B29F-0FDAEE27DE23}" dt="2022-07-19T05:54:30.233" v="2978"/>
          <ac:grpSpMkLst>
            <pc:docMk/>
            <pc:sldMk cId="3183632421" sldId="287"/>
            <ac:grpSpMk id="65" creationId="{17368803-FB5D-DA53-2DF3-05633813F719}"/>
          </ac:grpSpMkLst>
        </pc:grpChg>
        <pc:grpChg chg="add mod">
          <ac:chgData name="Yossy Made Yulian" userId="238af46a17e978c5" providerId="LiveId" clId="{88D8D3DD-C267-4B40-B29F-0FDAEE27DE23}" dt="2022-07-19T05:55:06.262" v="2995" actId="1076"/>
          <ac:grpSpMkLst>
            <pc:docMk/>
            <pc:sldMk cId="3183632421" sldId="287"/>
            <ac:grpSpMk id="71" creationId="{5B4A6EB6-F402-14F7-DEC9-D538583C36CC}"/>
          </ac:grpSpMkLst>
        </pc:grpChg>
        <pc:grpChg chg="mod">
          <ac:chgData name="Yossy Made Yulian" userId="238af46a17e978c5" providerId="LiveId" clId="{88D8D3DD-C267-4B40-B29F-0FDAEE27DE23}" dt="2022-07-19T05:54:35.061" v="2979"/>
          <ac:grpSpMkLst>
            <pc:docMk/>
            <pc:sldMk cId="3183632421" sldId="287"/>
            <ac:grpSpMk id="74" creationId="{27E11E42-6EE4-3A52-E010-9A69F39137C7}"/>
          </ac:grpSpMkLst>
        </pc:grpChg>
        <pc:grpChg chg="del">
          <ac:chgData name="Yossy Made Yulian" userId="238af46a17e978c5" providerId="LiveId" clId="{88D8D3DD-C267-4B40-B29F-0FDAEE27DE23}" dt="2022-07-19T05:54:16.916" v="2975" actId="478"/>
          <ac:grpSpMkLst>
            <pc:docMk/>
            <pc:sldMk cId="3183632421" sldId="287"/>
            <ac:grpSpMk id="89" creationId="{D54096E6-9505-4CBD-A216-A4BF99E74F38}"/>
          </ac:grpSpMkLst>
        </pc:grpChg>
        <pc:grpChg chg="mod">
          <ac:chgData name="Yossy Made Yulian" userId="238af46a17e978c5" providerId="LiveId" clId="{88D8D3DD-C267-4B40-B29F-0FDAEE27DE23}" dt="2022-07-19T05:55:13.237" v="2998" actId="164"/>
          <ac:grpSpMkLst>
            <pc:docMk/>
            <pc:sldMk cId="3183632421" sldId="287"/>
            <ac:grpSpMk id="95" creationId="{0F4614AE-BED1-405C-BCCA-E7E613A9EBD2}"/>
          </ac:grpSpMkLst>
        </pc:grpChg>
        <pc:grpChg chg="mod">
          <ac:chgData name="Yossy Made Yulian" userId="238af46a17e978c5" providerId="LiveId" clId="{88D8D3DD-C267-4B40-B29F-0FDAEE27DE23}" dt="2022-07-19T05:55:13.237" v="2998" actId="164"/>
          <ac:grpSpMkLst>
            <pc:docMk/>
            <pc:sldMk cId="3183632421" sldId="287"/>
            <ac:grpSpMk id="101" creationId="{A80F16D8-1641-4E09-B45C-30A7B4C542B0}"/>
          </ac:grpSpMkLst>
        </pc:grpChg>
      </pc:sldChg>
      <pc:sldChg chg="addSp delSp modSp new mod ord setBg modClrScheme chgLayout">
        <pc:chgData name="Yossy Made Yulian" userId="238af46a17e978c5" providerId="LiveId" clId="{88D8D3DD-C267-4B40-B29F-0FDAEE27DE23}" dt="2022-07-18T04:35:05.749" v="1054" actId="1076"/>
        <pc:sldMkLst>
          <pc:docMk/>
          <pc:sldMk cId="718427342" sldId="288"/>
        </pc:sldMkLst>
        <pc:spChg chg="mod topLvl">
          <ac:chgData name="Yossy Made Yulian" userId="238af46a17e978c5" providerId="LiveId" clId="{88D8D3DD-C267-4B40-B29F-0FDAEE27DE23}" dt="2022-07-18T03:32:50.730" v="196" actId="164"/>
          <ac:spMkLst>
            <pc:docMk/>
            <pc:sldMk cId="718427342" sldId="288"/>
            <ac:spMk id="6" creationId="{C9A1BC76-F9C9-6101-711B-FB6B3986630F}"/>
          </ac:spMkLst>
        </pc:spChg>
        <pc:spChg chg="mod topLvl">
          <ac:chgData name="Yossy Made Yulian" userId="238af46a17e978c5" providerId="LiveId" clId="{88D8D3DD-C267-4B40-B29F-0FDAEE27DE23}" dt="2022-07-18T03:32:50.730" v="196" actId="164"/>
          <ac:spMkLst>
            <pc:docMk/>
            <pc:sldMk cId="718427342" sldId="288"/>
            <ac:spMk id="7" creationId="{5C300D3B-6A99-92E8-9C8D-07310E58BFE7}"/>
          </ac:spMkLst>
        </pc:spChg>
        <pc:spChg chg="mod topLvl">
          <ac:chgData name="Yossy Made Yulian" userId="238af46a17e978c5" providerId="LiveId" clId="{88D8D3DD-C267-4B40-B29F-0FDAEE27DE23}" dt="2022-07-18T03:32:50.730" v="196" actId="164"/>
          <ac:spMkLst>
            <pc:docMk/>
            <pc:sldMk cId="718427342" sldId="288"/>
            <ac:spMk id="8" creationId="{1CECDE68-E212-9221-F937-3AA3A7E23FD2}"/>
          </ac:spMkLst>
        </pc:spChg>
        <pc:spChg chg="mod topLvl">
          <ac:chgData name="Yossy Made Yulian" userId="238af46a17e978c5" providerId="LiveId" clId="{88D8D3DD-C267-4B40-B29F-0FDAEE27DE23}" dt="2022-07-18T03:32:50.730" v="196" actId="164"/>
          <ac:spMkLst>
            <pc:docMk/>
            <pc:sldMk cId="718427342" sldId="288"/>
            <ac:spMk id="9" creationId="{BA7C759A-78AF-923C-FED7-1BA46C5809BC}"/>
          </ac:spMkLst>
        </pc:spChg>
        <pc:spChg chg="del mod topLvl">
          <ac:chgData name="Yossy Made Yulian" userId="238af46a17e978c5" providerId="LiveId" clId="{88D8D3DD-C267-4B40-B29F-0FDAEE27DE23}" dt="2022-07-18T03:31:23.724" v="136" actId="478"/>
          <ac:spMkLst>
            <pc:docMk/>
            <pc:sldMk cId="718427342" sldId="288"/>
            <ac:spMk id="10" creationId="{283B05D5-F2B6-BFD6-55DC-02B2D6EA96B2}"/>
          </ac:spMkLst>
        </pc:spChg>
        <pc:spChg chg="mod topLvl">
          <ac:chgData name="Yossy Made Yulian" userId="238af46a17e978c5" providerId="LiveId" clId="{88D8D3DD-C267-4B40-B29F-0FDAEE27DE23}" dt="2022-07-18T03:32:50.730" v="196" actId="164"/>
          <ac:spMkLst>
            <pc:docMk/>
            <pc:sldMk cId="718427342" sldId="288"/>
            <ac:spMk id="11" creationId="{8C0EF59F-D9C0-E295-1CC9-33F85A6B08CD}"/>
          </ac:spMkLst>
        </pc:spChg>
        <pc:spChg chg="mod topLvl">
          <ac:chgData name="Yossy Made Yulian" userId="238af46a17e978c5" providerId="LiveId" clId="{88D8D3DD-C267-4B40-B29F-0FDAEE27DE23}" dt="2022-07-18T03:32:50.730" v="196" actId="164"/>
          <ac:spMkLst>
            <pc:docMk/>
            <pc:sldMk cId="718427342" sldId="288"/>
            <ac:spMk id="12" creationId="{DEC0128E-9C8F-B53D-6CB0-B4119408A36F}"/>
          </ac:spMkLst>
        </pc:spChg>
        <pc:spChg chg="mod topLvl">
          <ac:chgData name="Yossy Made Yulian" userId="238af46a17e978c5" providerId="LiveId" clId="{88D8D3DD-C267-4B40-B29F-0FDAEE27DE23}" dt="2022-07-18T03:32:50.730" v="196" actId="164"/>
          <ac:spMkLst>
            <pc:docMk/>
            <pc:sldMk cId="718427342" sldId="288"/>
            <ac:spMk id="13" creationId="{27E232EE-29CD-04D5-0A32-F2F3803142F2}"/>
          </ac:spMkLst>
        </pc:spChg>
        <pc:spChg chg="mod topLvl">
          <ac:chgData name="Yossy Made Yulian" userId="238af46a17e978c5" providerId="LiveId" clId="{88D8D3DD-C267-4B40-B29F-0FDAEE27DE23}" dt="2022-07-18T03:32:50.730" v="196" actId="164"/>
          <ac:spMkLst>
            <pc:docMk/>
            <pc:sldMk cId="718427342" sldId="288"/>
            <ac:spMk id="14" creationId="{B48BB428-4349-F33A-890C-51BC2EB93D59}"/>
          </ac:spMkLst>
        </pc:spChg>
        <pc:spChg chg="del mod topLvl">
          <ac:chgData name="Yossy Made Yulian" userId="238af46a17e978c5" providerId="LiveId" clId="{88D8D3DD-C267-4B40-B29F-0FDAEE27DE23}" dt="2022-07-18T03:31:21.785" v="135" actId="21"/>
          <ac:spMkLst>
            <pc:docMk/>
            <pc:sldMk cId="718427342" sldId="288"/>
            <ac:spMk id="15" creationId="{450AF828-CC5E-A798-D43C-2063429C36F1}"/>
          </ac:spMkLst>
        </pc:spChg>
        <pc:spChg chg="add mod">
          <ac:chgData name="Yossy Made Yulian" userId="238af46a17e978c5" providerId="LiveId" clId="{88D8D3DD-C267-4B40-B29F-0FDAEE27DE23}" dt="2022-07-18T03:42:19.424" v="503" actId="1076"/>
          <ac:spMkLst>
            <pc:docMk/>
            <pc:sldMk cId="718427342" sldId="288"/>
            <ac:spMk id="17" creationId="{AB1B32F0-7875-D666-24D6-23AF9E408618}"/>
          </ac:spMkLst>
        </pc:spChg>
        <pc:spChg chg="add mod">
          <ac:chgData name="Yossy Made Yulian" userId="238af46a17e978c5" providerId="LiveId" clId="{88D8D3DD-C267-4B40-B29F-0FDAEE27DE23}" dt="2022-07-18T03:33:03.262" v="199" actId="1076"/>
          <ac:spMkLst>
            <pc:docMk/>
            <pc:sldMk cId="718427342" sldId="288"/>
            <ac:spMk id="18" creationId="{A7A4F18C-B616-EE5F-8149-A3C0F8B366A1}"/>
          </ac:spMkLst>
        </pc:spChg>
        <pc:spChg chg="add mod">
          <ac:chgData name="Yossy Made Yulian" userId="238af46a17e978c5" providerId="LiveId" clId="{88D8D3DD-C267-4B40-B29F-0FDAEE27DE23}" dt="2022-07-18T03:49:58.337" v="546" actId="14100"/>
          <ac:spMkLst>
            <pc:docMk/>
            <pc:sldMk cId="718427342" sldId="288"/>
            <ac:spMk id="19" creationId="{1F90B286-7E61-08F2-5CCF-BFA721FA1984}"/>
          </ac:spMkLst>
        </pc:spChg>
        <pc:spChg chg="add mod ord">
          <ac:chgData name="Yossy Made Yulian" userId="238af46a17e978c5" providerId="LiveId" clId="{88D8D3DD-C267-4B40-B29F-0FDAEE27DE23}" dt="2022-07-18T03:57:11.948" v="873" actId="1076"/>
          <ac:spMkLst>
            <pc:docMk/>
            <pc:sldMk cId="718427342" sldId="288"/>
            <ac:spMk id="20" creationId="{13781416-868B-90D4-E9CB-744E7F9D274E}"/>
          </ac:spMkLst>
        </pc:spChg>
        <pc:spChg chg="add del mod topLvl">
          <ac:chgData name="Yossy Made Yulian" userId="238af46a17e978c5" providerId="LiveId" clId="{88D8D3DD-C267-4B40-B29F-0FDAEE27DE23}" dt="2022-07-18T03:34:10.189" v="334" actId="21"/>
          <ac:spMkLst>
            <pc:docMk/>
            <pc:sldMk cId="718427342" sldId="288"/>
            <ac:spMk id="21" creationId="{47BF5BAB-EA2F-DCC4-6370-91439CFFFA2D}"/>
          </ac:spMkLst>
        </pc:spChg>
        <pc:spChg chg="add del">
          <ac:chgData name="Yossy Made Yulian" userId="238af46a17e978c5" providerId="LiveId" clId="{88D8D3DD-C267-4B40-B29F-0FDAEE27DE23}" dt="2022-07-18T03:34:05.540" v="333" actId="11529"/>
          <ac:spMkLst>
            <pc:docMk/>
            <pc:sldMk cId="718427342" sldId="288"/>
            <ac:spMk id="25" creationId="{4BAA7FEE-582D-196F-55FE-45764C0577F8}"/>
          </ac:spMkLst>
        </pc:spChg>
        <pc:spChg chg="add del mod ord">
          <ac:chgData name="Yossy Made Yulian" userId="238af46a17e978c5" providerId="LiveId" clId="{88D8D3DD-C267-4B40-B29F-0FDAEE27DE23}" dt="2022-07-18T03:38:15.026" v="401"/>
          <ac:spMkLst>
            <pc:docMk/>
            <pc:sldMk cId="718427342" sldId="288"/>
            <ac:spMk id="26" creationId="{6CA782AC-794A-5B15-77EE-347CB5AC1CB6}"/>
          </ac:spMkLst>
        </pc:spChg>
        <pc:spChg chg="add del mod ord">
          <ac:chgData name="Yossy Made Yulian" userId="238af46a17e978c5" providerId="LiveId" clId="{88D8D3DD-C267-4B40-B29F-0FDAEE27DE23}" dt="2022-07-18T03:38:16.189" v="402"/>
          <ac:spMkLst>
            <pc:docMk/>
            <pc:sldMk cId="718427342" sldId="288"/>
            <ac:spMk id="27" creationId="{E64C9651-2357-C6AC-4000-C525F0676573}"/>
          </ac:spMkLst>
        </pc:spChg>
        <pc:spChg chg="add del mod ord">
          <ac:chgData name="Yossy Made Yulian" userId="238af46a17e978c5" providerId="LiveId" clId="{88D8D3DD-C267-4B40-B29F-0FDAEE27DE23}" dt="2022-07-18T03:38:16.189" v="402"/>
          <ac:spMkLst>
            <pc:docMk/>
            <pc:sldMk cId="718427342" sldId="288"/>
            <ac:spMk id="28" creationId="{4A45D377-5CE9-D6BE-2D74-8CBB36AFF7A2}"/>
          </ac:spMkLst>
        </pc:spChg>
        <pc:spChg chg="add del mod ord">
          <ac:chgData name="Yossy Made Yulian" userId="238af46a17e978c5" providerId="LiveId" clId="{88D8D3DD-C267-4B40-B29F-0FDAEE27DE23}" dt="2022-07-18T03:38:16.189" v="402"/>
          <ac:spMkLst>
            <pc:docMk/>
            <pc:sldMk cId="718427342" sldId="288"/>
            <ac:spMk id="29" creationId="{0CB0E78C-A279-46BF-C34F-DF3E65912602}"/>
          </ac:spMkLst>
        </pc:spChg>
        <pc:spChg chg="add del mod ord">
          <ac:chgData name="Yossy Made Yulian" userId="238af46a17e978c5" providerId="LiveId" clId="{88D8D3DD-C267-4B40-B29F-0FDAEE27DE23}" dt="2022-07-18T03:38:16.189" v="402"/>
          <ac:spMkLst>
            <pc:docMk/>
            <pc:sldMk cId="718427342" sldId="288"/>
            <ac:spMk id="30" creationId="{B2E66BBC-F879-4F05-1607-58A7B537C8A9}"/>
          </ac:spMkLst>
        </pc:spChg>
        <pc:spChg chg="add del mod ord">
          <ac:chgData name="Yossy Made Yulian" userId="238af46a17e978c5" providerId="LiveId" clId="{88D8D3DD-C267-4B40-B29F-0FDAEE27DE23}" dt="2022-07-18T03:38:16.189" v="402"/>
          <ac:spMkLst>
            <pc:docMk/>
            <pc:sldMk cId="718427342" sldId="288"/>
            <ac:spMk id="31" creationId="{030AC0F1-2A21-FE20-9179-080AF87AA63B}"/>
          </ac:spMkLst>
        </pc:spChg>
        <pc:spChg chg="add del mod ord">
          <ac:chgData name="Yossy Made Yulian" userId="238af46a17e978c5" providerId="LiveId" clId="{88D8D3DD-C267-4B40-B29F-0FDAEE27DE23}" dt="2022-07-18T03:38:16.189" v="402"/>
          <ac:spMkLst>
            <pc:docMk/>
            <pc:sldMk cId="718427342" sldId="288"/>
            <ac:spMk id="32" creationId="{48122F0A-2E26-90AA-9B95-F4D0A8E2FF5C}"/>
          </ac:spMkLst>
        </pc:spChg>
        <pc:spChg chg="add del mod ord">
          <ac:chgData name="Yossy Made Yulian" userId="238af46a17e978c5" providerId="LiveId" clId="{88D8D3DD-C267-4B40-B29F-0FDAEE27DE23}" dt="2022-07-18T03:38:16.189" v="402"/>
          <ac:spMkLst>
            <pc:docMk/>
            <pc:sldMk cId="718427342" sldId="288"/>
            <ac:spMk id="33" creationId="{4D6727B4-A531-97CD-E764-F2E2749F9777}"/>
          </ac:spMkLst>
        </pc:spChg>
        <pc:spChg chg="add del mod ord">
          <ac:chgData name="Yossy Made Yulian" userId="238af46a17e978c5" providerId="LiveId" clId="{88D8D3DD-C267-4B40-B29F-0FDAEE27DE23}" dt="2022-07-18T03:38:16.189" v="402"/>
          <ac:spMkLst>
            <pc:docMk/>
            <pc:sldMk cId="718427342" sldId="288"/>
            <ac:spMk id="34" creationId="{88261A4B-7347-00D0-F0DD-4EAA75384DB9}"/>
          </ac:spMkLst>
        </pc:spChg>
        <pc:spChg chg="add del mod">
          <ac:chgData name="Yossy Made Yulian" userId="238af46a17e978c5" providerId="LiveId" clId="{88D8D3DD-C267-4B40-B29F-0FDAEE27DE23}" dt="2022-07-18T03:38:16.189" v="402"/>
          <ac:spMkLst>
            <pc:docMk/>
            <pc:sldMk cId="718427342" sldId="288"/>
            <ac:spMk id="36" creationId="{F7F1BC61-3ADB-F715-C836-78BDA08B729E}"/>
          </ac:spMkLst>
        </pc:spChg>
        <pc:spChg chg="add del mod">
          <ac:chgData name="Yossy Made Yulian" userId="238af46a17e978c5" providerId="LiveId" clId="{88D8D3DD-C267-4B40-B29F-0FDAEE27DE23}" dt="2022-07-18T03:38:34.386" v="405"/>
          <ac:spMkLst>
            <pc:docMk/>
            <pc:sldMk cId="718427342" sldId="288"/>
            <ac:spMk id="37" creationId="{BED2D931-F4C3-AA6A-2403-77A01AA5FA9E}"/>
          </ac:spMkLst>
        </pc:spChg>
        <pc:spChg chg="add del mod">
          <ac:chgData name="Yossy Made Yulian" userId="238af46a17e978c5" providerId="LiveId" clId="{88D8D3DD-C267-4B40-B29F-0FDAEE27DE23}" dt="2022-07-18T03:38:34.386" v="405"/>
          <ac:spMkLst>
            <pc:docMk/>
            <pc:sldMk cId="718427342" sldId="288"/>
            <ac:spMk id="38" creationId="{4787893A-AEA2-17F2-BDC1-28B8A1B6FEA7}"/>
          </ac:spMkLst>
        </pc:spChg>
        <pc:spChg chg="add del mod">
          <ac:chgData name="Yossy Made Yulian" userId="238af46a17e978c5" providerId="LiveId" clId="{88D8D3DD-C267-4B40-B29F-0FDAEE27DE23}" dt="2022-07-18T03:38:34.386" v="405"/>
          <ac:spMkLst>
            <pc:docMk/>
            <pc:sldMk cId="718427342" sldId="288"/>
            <ac:spMk id="39" creationId="{7BF44DC3-431E-743B-DAD8-28F96B911817}"/>
          </ac:spMkLst>
        </pc:spChg>
        <pc:spChg chg="add del mod">
          <ac:chgData name="Yossy Made Yulian" userId="238af46a17e978c5" providerId="LiveId" clId="{88D8D3DD-C267-4B40-B29F-0FDAEE27DE23}" dt="2022-07-18T03:38:34.386" v="405"/>
          <ac:spMkLst>
            <pc:docMk/>
            <pc:sldMk cId="718427342" sldId="288"/>
            <ac:spMk id="40" creationId="{995E49C8-DE07-EC25-2DE5-26B425D0B850}"/>
          </ac:spMkLst>
        </pc:spChg>
        <pc:spChg chg="add del mod">
          <ac:chgData name="Yossy Made Yulian" userId="238af46a17e978c5" providerId="LiveId" clId="{88D8D3DD-C267-4B40-B29F-0FDAEE27DE23}" dt="2022-07-18T03:38:34.386" v="405"/>
          <ac:spMkLst>
            <pc:docMk/>
            <pc:sldMk cId="718427342" sldId="288"/>
            <ac:spMk id="41" creationId="{C736EADC-936C-F739-04B5-8E254D6821B4}"/>
          </ac:spMkLst>
        </pc:spChg>
        <pc:spChg chg="add del mod">
          <ac:chgData name="Yossy Made Yulian" userId="238af46a17e978c5" providerId="LiveId" clId="{88D8D3DD-C267-4B40-B29F-0FDAEE27DE23}" dt="2022-07-18T03:38:34.386" v="405"/>
          <ac:spMkLst>
            <pc:docMk/>
            <pc:sldMk cId="718427342" sldId="288"/>
            <ac:spMk id="42" creationId="{DC4888A5-7C95-999E-F434-CBA60E82915F}"/>
          </ac:spMkLst>
        </pc:spChg>
        <pc:spChg chg="add del mod">
          <ac:chgData name="Yossy Made Yulian" userId="238af46a17e978c5" providerId="LiveId" clId="{88D8D3DD-C267-4B40-B29F-0FDAEE27DE23}" dt="2022-07-18T03:38:34.386" v="405"/>
          <ac:spMkLst>
            <pc:docMk/>
            <pc:sldMk cId="718427342" sldId="288"/>
            <ac:spMk id="43" creationId="{39793C32-7ABC-8684-F8C8-38E2B2C6B7C3}"/>
          </ac:spMkLst>
        </pc:spChg>
        <pc:spChg chg="add del mod">
          <ac:chgData name="Yossy Made Yulian" userId="238af46a17e978c5" providerId="LiveId" clId="{88D8D3DD-C267-4B40-B29F-0FDAEE27DE23}" dt="2022-07-18T03:38:34.386" v="405"/>
          <ac:spMkLst>
            <pc:docMk/>
            <pc:sldMk cId="718427342" sldId="288"/>
            <ac:spMk id="44" creationId="{E75ED22B-2447-0F73-939D-4F1B0A499C0E}"/>
          </ac:spMkLst>
        </pc:spChg>
        <pc:spChg chg="add del mod">
          <ac:chgData name="Yossy Made Yulian" userId="238af46a17e978c5" providerId="LiveId" clId="{88D8D3DD-C267-4B40-B29F-0FDAEE27DE23}" dt="2022-07-18T03:38:32.994" v="404"/>
          <ac:spMkLst>
            <pc:docMk/>
            <pc:sldMk cId="718427342" sldId="288"/>
            <ac:spMk id="46" creationId="{6A3EE5F8-799D-3287-AA45-4F51EA6FF053}"/>
          </ac:spMkLst>
        </pc:spChg>
        <pc:spChg chg="add del mod">
          <ac:chgData name="Yossy Made Yulian" userId="238af46a17e978c5" providerId="LiveId" clId="{88D8D3DD-C267-4B40-B29F-0FDAEE27DE23}" dt="2022-07-18T03:38:34.386" v="405"/>
          <ac:spMkLst>
            <pc:docMk/>
            <pc:sldMk cId="718427342" sldId="288"/>
            <ac:spMk id="48" creationId="{C33A3C22-F982-8B76-F95C-02AA260D4BCB}"/>
          </ac:spMkLst>
        </pc:spChg>
        <pc:spChg chg="add del mod">
          <ac:chgData name="Yossy Made Yulian" userId="238af46a17e978c5" providerId="LiveId" clId="{88D8D3DD-C267-4B40-B29F-0FDAEE27DE23}" dt="2022-07-18T03:41:29.938" v="410"/>
          <ac:spMkLst>
            <pc:docMk/>
            <pc:sldMk cId="718427342" sldId="288"/>
            <ac:spMk id="49" creationId="{193D7042-357A-B8D6-E72D-C63919EBED00}"/>
          </ac:spMkLst>
        </pc:spChg>
        <pc:spChg chg="add del mod">
          <ac:chgData name="Yossy Made Yulian" userId="238af46a17e978c5" providerId="LiveId" clId="{88D8D3DD-C267-4B40-B29F-0FDAEE27DE23}" dt="2022-07-18T03:41:29.938" v="410"/>
          <ac:spMkLst>
            <pc:docMk/>
            <pc:sldMk cId="718427342" sldId="288"/>
            <ac:spMk id="50" creationId="{A8DC9E4B-79DC-BE7A-7E9F-EB52F57339A4}"/>
          </ac:spMkLst>
        </pc:spChg>
        <pc:spChg chg="add del mod">
          <ac:chgData name="Yossy Made Yulian" userId="238af46a17e978c5" providerId="LiveId" clId="{88D8D3DD-C267-4B40-B29F-0FDAEE27DE23}" dt="2022-07-18T03:41:29.938" v="410"/>
          <ac:spMkLst>
            <pc:docMk/>
            <pc:sldMk cId="718427342" sldId="288"/>
            <ac:spMk id="51" creationId="{F0B2C5B7-5ACC-CD74-BC47-BEE2FEAEC8F7}"/>
          </ac:spMkLst>
        </pc:spChg>
        <pc:spChg chg="add del mod">
          <ac:chgData name="Yossy Made Yulian" userId="238af46a17e978c5" providerId="LiveId" clId="{88D8D3DD-C267-4B40-B29F-0FDAEE27DE23}" dt="2022-07-18T03:41:29.938" v="410"/>
          <ac:spMkLst>
            <pc:docMk/>
            <pc:sldMk cId="718427342" sldId="288"/>
            <ac:spMk id="52" creationId="{83723D33-0A36-7F73-2EEC-0AB9D29641CA}"/>
          </ac:spMkLst>
        </pc:spChg>
        <pc:spChg chg="add del mod">
          <ac:chgData name="Yossy Made Yulian" userId="238af46a17e978c5" providerId="LiveId" clId="{88D8D3DD-C267-4B40-B29F-0FDAEE27DE23}" dt="2022-07-18T03:41:29.938" v="410"/>
          <ac:spMkLst>
            <pc:docMk/>
            <pc:sldMk cId="718427342" sldId="288"/>
            <ac:spMk id="53" creationId="{4E028E07-6697-2339-B661-87BC5BAA90D1}"/>
          </ac:spMkLst>
        </pc:spChg>
        <pc:spChg chg="add del mod">
          <ac:chgData name="Yossy Made Yulian" userId="238af46a17e978c5" providerId="LiveId" clId="{88D8D3DD-C267-4B40-B29F-0FDAEE27DE23}" dt="2022-07-18T03:41:29.938" v="410"/>
          <ac:spMkLst>
            <pc:docMk/>
            <pc:sldMk cId="718427342" sldId="288"/>
            <ac:spMk id="54" creationId="{8FC51A9E-6856-E107-37DC-0CEDA8D1132A}"/>
          </ac:spMkLst>
        </pc:spChg>
        <pc:spChg chg="add del mod">
          <ac:chgData name="Yossy Made Yulian" userId="238af46a17e978c5" providerId="LiveId" clId="{88D8D3DD-C267-4B40-B29F-0FDAEE27DE23}" dt="2022-07-18T03:41:29.938" v="410"/>
          <ac:spMkLst>
            <pc:docMk/>
            <pc:sldMk cId="718427342" sldId="288"/>
            <ac:spMk id="55" creationId="{0E44D2F4-9D7E-D186-575D-C42813117DE8}"/>
          </ac:spMkLst>
        </pc:spChg>
        <pc:spChg chg="add del mod">
          <ac:chgData name="Yossy Made Yulian" userId="238af46a17e978c5" providerId="LiveId" clId="{88D8D3DD-C267-4B40-B29F-0FDAEE27DE23}" dt="2022-07-18T03:41:29.938" v="410"/>
          <ac:spMkLst>
            <pc:docMk/>
            <pc:sldMk cId="718427342" sldId="288"/>
            <ac:spMk id="56" creationId="{E1998612-A88D-020E-ABD1-614E6E810E50}"/>
          </ac:spMkLst>
        </pc:spChg>
        <pc:spChg chg="add del mod">
          <ac:chgData name="Yossy Made Yulian" userId="238af46a17e978c5" providerId="LiveId" clId="{88D8D3DD-C267-4B40-B29F-0FDAEE27DE23}" dt="2022-07-18T03:39:25.531" v="407" actId="931"/>
          <ac:spMkLst>
            <pc:docMk/>
            <pc:sldMk cId="718427342" sldId="288"/>
            <ac:spMk id="58" creationId="{39B0D65B-18A1-CDC0-2EA9-1E23E71903D8}"/>
          </ac:spMkLst>
        </pc:spChg>
        <pc:spChg chg="mod">
          <ac:chgData name="Yossy Made Yulian" userId="238af46a17e978c5" providerId="LiveId" clId="{88D8D3DD-C267-4B40-B29F-0FDAEE27DE23}" dt="2022-07-18T03:46:58.299" v="506"/>
          <ac:spMkLst>
            <pc:docMk/>
            <pc:sldMk cId="718427342" sldId="288"/>
            <ac:spMk id="78" creationId="{CF8DA137-9A72-3EFE-2BAB-23F355D6BD65}"/>
          </ac:spMkLst>
        </pc:spChg>
        <pc:spChg chg="mod">
          <ac:chgData name="Yossy Made Yulian" userId="238af46a17e978c5" providerId="LiveId" clId="{88D8D3DD-C267-4B40-B29F-0FDAEE27DE23}" dt="2022-07-18T03:46:58.299" v="506"/>
          <ac:spMkLst>
            <pc:docMk/>
            <pc:sldMk cId="718427342" sldId="288"/>
            <ac:spMk id="79" creationId="{5C57B270-CD8C-A5AA-00AB-D5D7BB8E3BE0}"/>
          </ac:spMkLst>
        </pc:spChg>
        <pc:spChg chg="mod">
          <ac:chgData name="Yossy Made Yulian" userId="238af46a17e978c5" providerId="LiveId" clId="{88D8D3DD-C267-4B40-B29F-0FDAEE27DE23}" dt="2022-07-18T03:46:58.299" v="506"/>
          <ac:spMkLst>
            <pc:docMk/>
            <pc:sldMk cId="718427342" sldId="288"/>
            <ac:spMk id="80" creationId="{CF1FF34C-F067-DE37-967A-D71A13A84BB9}"/>
          </ac:spMkLst>
        </pc:spChg>
        <pc:spChg chg="add del mod ord topLvl">
          <ac:chgData name="Yossy Made Yulian" userId="238af46a17e978c5" providerId="LiveId" clId="{88D8D3DD-C267-4B40-B29F-0FDAEE27DE23}" dt="2022-07-18T04:35:05.749" v="1054" actId="1076"/>
          <ac:spMkLst>
            <pc:docMk/>
            <pc:sldMk cId="718427342" sldId="288"/>
            <ac:spMk id="81" creationId="{347E922B-9CD3-2F06-932F-503429B0EEFC}"/>
          </ac:spMkLst>
        </pc:spChg>
        <pc:spChg chg="add del mod ord topLvl">
          <ac:chgData name="Yossy Made Yulian" userId="238af46a17e978c5" providerId="LiveId" clId="{88D8D3DD-C267-4B40-B29F-0FDAEE27DE23}" dt="2022-07-18T04:26:46.375" v="963" actId="1076"/>
          <ac:spMkLst>
            <pc:docMk/>
            <pc:sldMk cId="718427342" sldId="288"/>
            <ac:spMk id="82" creationId="{8C86589A-C928-CF73-3D21-F3A28E1B06A0}"/>
          </ac:spMkLst>
        </pc:spChg>
        <pc:spChg chg="add del mod">
          <ac:chgData name="Yossy Made Yulian" userId="238af46a17e978c5" providerId="LiveId" clId="{88D8D3DD-C267-4B40-B29F-0FDAEE27DE23}" dt="2022-07-18T03:52:10.616" v="619" actId="478"/>
          <ac:spMkLst>
            <pc:docMk/>
            <pc:sldMk cId="718427342" sldId="288"/>
            <ac:spMk id="85" creationId="{E7536907-D34D-ACAF-CE40-0820F43D3149}"/>
          </ac:spMkLst>
        </pc:spChg>
        <pc:spChg chg="mod">
          <ac:chgData name="Yossy Made Yulian" userId="238af46a17e978c5" providerId="LiveId" clId="{88D8D3DD-C267-4B40-B29F-0FDAEE27DE23}" dt="2022-07-18T03:50:26.472" v="559"/>
          <ac:spMkLst>
            <pc:docMk/>
            <pc:sldMk cId="718427342" sldId="288"/>
            <ac:spMk id="86" creationId="{6FC576CA-7C5B-EFBE-8137-F43CC99027EC}"/>
          </ac:spMkLst>
        </pc:spChg>
        <pc:spChg chg="mod">
          <ac:chgData name="Yossy Made Yulian" userId="238af46a17e978c5" providerId="LiveId" clId="{88D8D3DD-C267-4B40-B29F-0FDAEE27DE23}" dt="2022-07-18T03:52:09.163" v="618"/>
          <ac:spMkLst>
            <pc:docMk/>
            <pc:sldMk cId="718427342" sldId="288"/>
            <ac:spMk id="87" creationId="{15C4ECF5-FFF2-67DB-2480-01D4C2AD771F}"/>
          </ac:spMkLst>
        </pc:spChg>
        <pc:spChg chg="add del mod">
          <ac:chgData name="Yossy Made Yulian" userId="238af46a17e978c5" providerId="LiveId" clId="{88D8D3DD-C267-4B40-B29F-0FDAEE27DE23}" dt="2022-07-18T03:52:06.318" v="617"/>
          <ac:spMkLst>
            <pc:docMk/>
            <pc:sldMk cId="718427342" sldId="288"/>
            <ac:spMk id="88" creationId="{87E2B4E2-FC6C-4804-3F19-79B74D8A1711}"/>
          </ac:spMkLst>
        </pc:spChg>
        <pc:spChg chg="mod">
          <ac:chgData name="Yossy Made Yulian" userId="238af46a17e978c5" providerId="LiveId" clId="{88D8D3DD-C267-4B40-B29F-0FDAEE27DE23}" dt="2022-07-18T03:52:04.882" v="614"/>
          <ac:spMkLst>
            <pc:docMk/>
            <pc:sldMk cId="718427342" sldId="288"/>
            <ac:spMk id="89" creationId="{FB03A005-D465-A391-5FCE-AF941D45F78F}"/>
          </ac:spMkLst>
        </pc:spChg>
        <pc:spChg chg="add del mod">
          <ac:chgData name="Yossy Made Yulian" userId="238af46a17e978c5" providerId="LiveId" clId="{88D8D3DD-C267-4B40-B29F-0FDAEE27DE23}" dt="2022-07-18T03:53:24.920" v="645"/>
          <ac:spMkLst>
            <pc:docMk/>
            <pc:sldMk cId="718427342" sldId="288"/>
            <ac:spMk id="90" creationId="{8D45F8A5-3F42-E25B-0E8B-C0055582876D}"/>
          </ac:spMkLst>
        </pc:spChg>
        <pc:spChg chg="add del mod">
          <ac:chgData name="Yossy Made Yulian" userId="238af46a17e978c5" providerId="LiveId" clId="{88D8D3DD-C267-4B40-B29F-0FDAEE27DE23}" dt="2022-07-18T03:53:24.920" v="645"/>
          <ac:spMkLst>
            <pc:docMk/>
            <pc:sldMk cId="718427342" sldId="288"/>
            <ac:spMk id="91" creationId="{072187E1-C0DF-55EA-4BDB-E25DCD6A299D}"/>
          </ac:spMkLst>
        </pc:spChg>
        <pc:spChg chg="add del mod">
          <ac:chgData name="Yossy Made Yulian" userId="238af46a17e978c5" providerId="LiveId" clId="{88D8D3DD-C267-4B40-B29F-0FDAEE27DE23}" dt="2022-07-18T03:53:24.920" v="645"/>
          <ac:spMkLst>
            <pc:docMk/>
            <pc:sldMk cId="718427342" sldId="288"/>
            <ac:spMk id="92" creationId="{92772403-317E-33AF-77E5-017509CEE7E8}"/>
          </ac:spMkLst>
        </pc:spChg>
        <pc:spChg chg="add del mod">
          <ac:chgData name="Yossy Made Yulian" userId="238af46a17e978c5" providerId="LiveId" clId="{88D8D3DD-C267-4B40-B29F-0FDAEE27DE23}" dt="2022-07-18T03:53:24.920" v="645"/>
          <ac:spMkLst>
            <pc:docMk/>
            <pc:sldMk cId="718427342" sldId="288"/>
            <ac:spMk id="93" creationId="{B3571DFF-56D0-A8C1-4973-86F8137E6AB4}"/>
          </ac:spMkLst>
        </pc:spChg>
        <pc:spChg chg="add del mod">
          <ac:chgData name="Yossy Made Yulian" userId="238af46a17e978c5" providerId="LiveId" clId="{88D8D3DD-C267-4B40-B29F-0FDAEE27DE23}" dt="2022-07-18T03:53:24.920" v="645"/>
          <ac:spMkLst>
            <pc:docMk/>
            <pc:sldMk cId="718427342" sldId="288"/>
            <ac:spMk id="94" creationId="{1B37C200-DAD0-DCAD-2E79-AE754853CBD1}"/>
          </ac:spMkLst>
        </pc:spChg>
        <pc:spChg chg="add del mod">
          <ac:chgData name="Yossy Made Yulian" userId="238af46a17e978c5" providerId="LiveId" clId="{88D8D3DD-C267-4B40-B29F-0FDAEE27DE23}" dt="2022-07-18T03:53:24.920" v="645"/>
          <ac:spMkLst>
            <pc:docMk/>
            <pc:sldMk cId="718427342" sldId="288"/>
            <ac:spMk id="95" creationId="{2EAE497C-E8EA-B670-455C-9C6D98199159}"/>
          </ac:spMkLst>
        </pc:spChg>
        <pc:spChg chg="add del mod">
          <ac:chgData name="Yossy Made Yulian" userId="238af46a17e978c5" providerId="LiveId" clId="{88D8D3DD-C267-4B40-B29F-0FDAEE27DE23}" dt="2022-07-18T03:53:24.920" v="645"/>
          <ac:spMkLst>
            <pc:docMk/>
            <pc:sldMk cId="718427342" sldId="288"/>
            <ac:spMk id="96" creationId="{67E51860-55EC-18C2-D24B-08B5068C3C3E}"/>
          </ac:spMkLst>
        </pc:spChg>
        <pc:spChg chg="add del mod">
          <ac:chgData name="Yossy Made Yulian" userId="238af46a17e978c5" providerId="LiveId" clId="{88D8D3DD-C267-4B40-B29F-0FDAEE27DE23}" dt="2022-07-18T03:53:24.920" v="645"/>
          <ac:spMkLst>
            <pc:docMk/>
            <pc:sldMk cId="718427342" sldId="288"/>
            <ac:spMk id="97" creationId="{DE70F49A-2AF2-3B16-7CB9-3D0135A8B9F5}"/>
          </ac:spMkLst>
        </pc:spChg>
        <pc:spChg chg="add del mod">
          <ac:chgData name="Yossy Made Yulian" userId="238af46a17e978c5" providerId="LiveId" clId="{88D8D3DD-C267-4B40-B29F-0FDAEE27DE23}" dt="2022-07-18T03:53:24.920" v="645"/>
          <ac:spMkLst>
            <pc:docMk/>
            <pc:sldMk cId="718427342" sldId="288"/>
            <ac:spMk id="98" creationId="{6C237500-7F31-E91C-842A-BBA711788261}"/>
          </ac:spMkLst>
        </pc:spChg>
        <pc:spChg chg="add del mod">
          <ac:chgData name="Yossy Made Yulian" userId="238af46a17e978c5" providerId="LiveId" clId="{88D8D3DD-C267-4B40-B29F-0FDAEE27DE23}" dt="2022-07-18T03:53:25.670" v="646"/>
          <ac:spMkLst>
            <pc:docMk/>
            <pc:sldMk cId="718427342" sldId="288"/>
            <ac:spMk id="99" creationId="{23296439-0681-87D2-8425-7C501B9170AA}"/>
          </ac:spMkLst>
        </pc:spChg>
        <pc:spChg chg="add del mod">
          <ac:chgData name="Yossy Made Yulian" userId="238af46a17e978c5" providerId="LiveId" clId="{88D8D3DD-C267-4B40-B29F-0FDAEE27DE23}" dt="2022-07-18T03:53:25.670" v="646"/>
          <ac:spMkLst>
            <pc:docMk/>
            <pc:sldMk cId="718427342" sldId="288"/>
            <ac:spMk id="100" creationId="{0F21DEAC-98B2-CC23-788A-B2D04944B922}"/>
          </ac:spMkLst>
        </pc:spChg>
        <pc:spChg chg="add del mod">
          <ac:chgData name="Yossy Made Yulian" userId="238af46a17e978c5" providerId="LiveId" clId="{88D8D3DD-C267-4B40-B29F-0FDAEE27DE23}" dt="2022-07-18T03:53:25.670" v="646"/>
          <ac:spMkLst>
            <pc:docMk/>
            <pc:sldMk cId="718427342" sldId="288"/>
            <ac:spMk id="101" creationId="{6C5E6811-E666-4D9D-7940-278E682E2F44}"/>
          </ac:spMkLst>
        </pc:spChg>
        <pc:spChg chg="add del mod">
          <ac:chgData name="Yossy Made Yulian" userId="238af46a17e978c5" providerId="LiveId" clId="{88D8D3DD-C267-4B40-B29F-0FDAEE27DE23}" dt="2022-07-18T03:53:25.670" v="646"/>
          <ac:spMkLst>
            <pc:docMk/>
            <pc:sldMk cId="718427342" sldId="288"/>
            <ac:spMk id="102" creationId="{FCB374BD-6AE8-59B4-2711-758B79866439}"/>
          </ac:spMkLst>
        </pc:spChg>
        <pc:spChg chg="add del mod">
          <ac:chgData name="Yossy Made Yulian" userId="238af46a17e978c5" providerId="LiveId" clId="{88D8D3DD-C267-4B40-B29F-0FDAEE27DE23}" dt="2022-07-18T03:53:25.670" v="646"/>
          <ac:spMkLst>
            <pc:docMk/>
            <pc:sldMk cId="718427342" sldId="288"/>
            <ac:spMk id="103" creationId="{CD6E0DE8-A44C-2A33-FF9F-79C110F37F92}"/>
          </ac:spMkLst>
        </pc:spChg>
        <pc:spChg chg="add del mod">
          <ac:chgData name="Yossy Made Yulian" userId="238af46a17e978c5" providerId="LiveId" clId="{88D8D3DD-C267-4B40-B29F-0FDAEE27DE23}" dt="2022-07-18T03:53:25.670" v="646"/>
          <ac:spMkLst>
            <pc:docMk/>
            <pc:sldMk cId="718427342" sldId="288"/>
            <ac:spMk id="104" creationId="{7C75FB3E-3754-2353-B5A5-CCE2CD11D65F}"/>
          </ac:spMkLst>
        </pc:spChg>
        <pc:spChg chg="add del mod">
          <ac:chgData name="Yossy Made Yulian" userId="238af46a17e978c5" providerId="LiveId" clId="{88D8D3DD-C267-4B40-B29F-0FDAEE27DE23}" dt="2022-07-18T03:53:25.670" v="646"/>
          <ac:spMkLst>
            <pc:docMk/>
            <pc:sldMk cId="718427342" sldId="288"/>
            <ac:spMk id="105" creationId="{96D8DD46-E6CD-7A32-B1E1-BE2A9CA8AEA3}"/>
          </ac:spMkLst>
        </pc:spChg>
        <pc:spChg chg="add del mod">
          <ac:chgData name="Yossy Made Yulian" userId="238af46a17e978c5" providerId="LiveId" clId="{88D8D3DD-C267-4B40-B29F-0FDAEE27DE23}" dt="2022-07-18T03:53:25.670" v="646"/>
          <ac:spMkLst>
            <pc:docMk/>
            <pc:sldMk cId="718427342" sldId="288"/>
            <ac:spMk id="106" creationId="{3739AD0F-1578-42B6-8568-2AA79B9D4D2B}"/>
          </ac:spMkLst>
        </pc:spChg>
        <pc:spChg chg="add del mod">
          <ac:chgData name="Yossy Made Yulian" userId="238af46a17e978c5" providerId="LiveId" clId="{88D8D3DD-C267-4B40-B29F-0FDAEE27DE23}" dt="2022-07-18T03:53:25.670" v="646"/>
          <ac:spMkLst>
            <pc:docMk/>
            <pc:sldMk cId="718427342" sldId="288"/>
            <ac:spMk id="107" creationId="{36FC9B2D-E72F-C439-9F46-96F673D81452}"/>
          </ac:spMkLst>
        </pc:spChg>
        <pc:spChg chg="add del mod">
          <ac:chgData name="Yossy Made Yulian" userId="238af46a17e978c5" providerId="LiveId" clId="{88D8D3DD-C267-4B40-B29F-0FDAEE27DE23}" dt="2022-07-18T03:53:26.389" v="647"/>
          <ac:spMkLst>
            <pc:docMk/>
            <pc:sldMk cId="718427342" sldId="288"/>
            <ac:spMk id="108" creationId="{EB703CDA-CEA8-561D-1C3D-5B26AC990A30}"/>
          </ac:spMkLst>
        </pc:spChg>
        <pc:spChg chg="add del mod">
          <ac:chgData name="Yossy Made Yulian" userId="238af46a17e978c5" providerId="LiveId" clId="{88D8D3DD-C267-4B40-B29F-0FDAEE27DE23}" dt="2022-07-18T03:53:26.389" v="647"/>
          <ac:spMkLst>
            <pc:docMk/>
            <pc:sldMk cId="718427342" sldId="288"/>
            <ac:spMk id="109" creationId="{5D656DCB-C25A-4952-6FC2-62332CFA9F91}"/>
          </ac:spMkLst>
        </pc:spChg>
        <pc:spChg chg="add del mod">
          <ac:chgData name="Yossy Made Yulian" userId="238af46a17e978c5" providerId="LiveId" clId="{88D8D3DD-C267-4B40-B29F-0FDAEE27DE23}" dt="2022-07-18T03:53:26.389" v="647"/>
          <ac:spMkLst>
            <pc:docMk/>
            <pc:sldMk cId="718427342" sldId="288"/>
            <ac:spMk id="110" creationId="{45F17D15-C7C9-C704-9C41-50E7F53BCADC}"/>
          </ac:spMkLst>
        </pc:spChg>
        <pc:spChg chg="add del mod">
          <ac:chgData name="Yossy Made Yulian" userId="238af46a17e978c5" providerId="LiveId" clId="{88D8D3DD-C267-4B40-B29F-0FDAEE27DE23}" dt="2022-07-18T03:53:26.389" v="647"/>
          <ac:spMkLst>
            <pc:docMk/>
            <pc:sldMk cId="718427342" sldId="288"/>
            <ac:spMk id="111" creationId="{63D7CDFF-5414-0334-5C7D-2E1FD9501A31}"/>
          </ac:spMkLst>
        </pc:spChg>
        <pc:spChg chg="add del mod">
          <ac:chgData name="Yossy Made Yulian" userId="238af46a17e978c5" providerId="LiveId" clId="{88D8D3DD-C267-4B40-B29F-0FDAEE27DE23}" dt="2022-07-18T03:53:26.389" v="647"/>
          <ac:spMkLst>
            <pc:docMk/>
            <pc:sldMk cId="718427342" sldId="288"/>
            <ac:spMk id="112" creationId="{CBEE834C-CE47-4A87-2237-3FEABBDCB6E6}"/>
          </ac:spMkLst>
        </pc:spChg>
        <pc:spChg chg="add del mod">
          <ac:chgData name="Yossy Made Yulian" userId="238af46a17e978c5" providerId="LiveId" clId="{88D8D3DD-C267-4B40-B29F-0FDAEE27DE23}" dt="2022-07-18T03:53:26.389" v="647"/>
          <ac:spMkLst>
            <pc:docMk/>
            <pc:sldMk cId="718427342" sldId="288"/>
            <ac:spMk id="113" creationId="{BD202AE7-2B41-2201-85F8-4E3EB3CE9317}"/>
          </ac:spMkLst>
        </pc:spChg>
        <pc:spChg chg="add del mod">
          <ac:chgData name="Yossy Made Yulian" userId="238af46a17e978c5" providerId="LiveId" clId="{88D8D3DD-C267-4B40-B29F-0FDAEE27DE23}" dt="2022-07-18T03:53:26.389" v="647"/>
          <ac:spMkLst>
            <pc:docMk/>
            <pc:sldMk cId="718427342" sldId="288"/>
            <ac:spMk id="114" creationId="{3179487E-C4D4-D152-0F06-C91B0D8AB879}"/>
          </ac:spMkLst>
        </pc:spChg>
        <pc:spChg chg="add del mod">
          <ac:chgData name="Yossy Made Yulian" userId="238af46a17e978c5" providerId="LiveId" clId="{88D8D3DD-C267-4B40-B29F-0FDAEE27DE23}" dt="2022-07-18T03:53:26.389" v="647"/>
          <ac:spMkLst>
            <pc:docMk/>
            <pc:sldMk cId="718427342" sldId="288"/>
            <ac:spMk id="115" creationId="{F774391D-ABD9-6801-97CF-5B4824421FA9}"/>
          </ac:spMkLst>
        </pc:spChg>
        <pc:spChg chg="add del mod">
          <ac:chgData name="Yossy Made Yulian" userId="238af46a17e978c5" providerId="LiveId" clId="{88D8D3DD-C267-4B40-B29F-0FDAEE27DE23}" dt="2022-07-18T03:53:26.389" v="647"/>
          <ac:spMkLst>
            <pc:docMk/>
            <pc:sldMk cId="718427342" sldId="288"/>
            <ac:spMk id="116" creationId="{7F7B7E4A-02C4-620A-84A8-0AF882AFFAB9}"/>
          </ac:spMkLst>
        </pc:spChg>
        <pc:spChg chg="add mod topLvl">
          <ac:chgData name="Yossy Made Yulian" userId="238af46a17e978c5" providerId="LiveId" clId="{88D8D3DD-C267-4B40-B29F-0FDAEE27DE23}" dt="2022-07-18T03:56:18.308" v="854" actId="164"/>
          <ac:spMkLst>
            <pc:docMk/>
            <pc:sldMk cId="718427342" sldId="288"/>
            <ac:spMk id="117" creationId="{00FEA61D-A744-E0E5-C37C-0A765E2DC2EB}"/>
          </ac:spMkLst>
        </pc:spChg>
        <pc:spChg chg="add mod topLvl">
          <ac:chgData name="Yossy Made Yulian" userId="238af46a17e978c5" providerId="LiveId" clId="{88D8D3DD-C267-4B40-B29F-0FDAEE27DE23}" dt="2022-07-18T03:56:40.289" v="871" actId="20577"/>
          <ac:spMkLst>
            <pc:docMk/>
            <pc:sldMk cId="718427342" sldId="288"/>
            <ac:spMk id="118" creationId="{94395491-3586-81A9-83BF-6FBEC278D232}"/>
          </ac:spMkLst>
        </pc:spChg>
        <pc:spChg chg="add mod topLvl">
          <ac:chgData name="Yossy Made Yulian" userId="238af46a17e978c5" providerId="LiveId" clId="{88D8D3DD-C267-4B40-B29F-0FDAEE27DE23}" dt="2022-07-18T03:56:18.308" v="854" actId="164"/>
          <ac:spMkLst>
            <pc:docMk/>
            <pc:sldMk cId="718427342" sldId="288"/>
            <ac:spMk id="119" creationId="{B4DE12D4-8586-8D9A-9261-A3BCD2B87750}"/>
          </ac:spMkLst>
        </pc:spChg>
        <pc:spChg chg="add mod topLvl">
          <ac:chgData name="Yossy Made Yulian" userId="238af46a17e978c5" providerId="LiveId" clId="{88D8D3DD-C267-4B40-B29F-0FDAEE27DE23}" dt="2022-07-18T03:56:18.308" v="854" actId="164"/>
          <ac:spMkLst>
            <pc:docMk/>
            <pc:sldMk cId="718427342" sldId="288"/>
            <ac:spMk id="120" creationId="{89EF7BE1-FBAC-7CFE-B4CB-6AF196BB1A8C}"/>
          </ac:spMkLst>
        </pc:spChg>
        <pc:grpChg chg="del mod">
          <ac:chgData name="Yossy Made Yulian" userId="238af46a17e978c5" providerId="LiveId" clId="{88D8D3DD-C267-4B40-B29F-0FDAEE27DE23}" dt="2022-07-18T03:29:41.030" v="4" actId="27803"/>
          <ac:grpSpMkLst>
            <pc:docMk/>
            <pc:sldMk cId="718427342" sldId="288"/>
            <ac:grpSpMk id="4" creationId="{C96A8EF1-C45A-1F73-BC10-9C4B1BF55564}"/>
          </ac:grpSpMkLst>
        </pc:grpChg>
        <pc:grpChg chg="del mod topLvl">
          <ac:chgData name="Yossy Made Yulian" userId="238af46a17e978c5" providerId="LiveId" clId="{88D8D3DD-C267-4B40-B29F-0FDAEE27DE23}" dt="2022-07-18T03:31:18.928" v="134" actId="165"/>
          <ac:grpSpMkLst>
            <pc:docMk/>
            <pc:sldMk cId="718427342" sldId="288"/>
            <ac:grpSpMk id="5" creationId="{31197904-B044-92D7-F08C-5FFC8B851664}"/>
          </ac:grpSpMkLst>
        </pc:grpChg>
        <pc:grpChg chg="add del mod">
          <ac:chgData name="Yossy Made Yulian" userId="238af46a17e978c5" providerId="LiveId" clId="{88D8D3DD-C267-4B40-B29F-0FDAEE27DE23}" dt="2022-07-18T03:30:23.311" v="21" actId="165"/>
          <ac:grpSpMkLst>
            <pc:docMk/>
            <pc:sldMk cId="718427342" sldId="288"/>
            <ac:grpSpMk id="16" creationId="{0B34A60D-74FD-542A-5B06-840326BCBE79}"/>
          </ac:grpSpMkLst>
        </pc:grpChg>
        <pc:grpChg chg="add del mod">
          <ac:chgData name="Yossy Made Yulian" userId="238af46a17e978c5" providerId="LiveId" clId="{88D8D3DD-C267-4B40-B29F-0FDAEE27DE23}" dt="2022-07-18T03:32:06.221" v="147" actId="165"/>
          <ac:grpSpMkLst>
            <pc:docMk/>
            <pc:sldMk cId="718427342" sldId="288"/>
            <ac:grpSpMk id="22" creationId="{5D81303C-F6A1-562E-82A9-32FB863B78FD}"/>
          </ac:grpSpMkLst>
        </pc:grpChg>
        <pc:grpChg chg="add del mod ord">
          <ac:chgData name="Yossy Made Yulian" userId="238af46a17e978c5" providerId="LiveId" clId="{88D8D3DD-C267-4B40-B29F-0FDAEE27DE23}" dt="2022-07-18T03:34:10.189" v="334" actId="21"/>
          <ac:grpSpMkLst>
            <pc:docMk/>
            <pc:sldMk cId="718427342" sldId="288"/>
            <ac:grpSpMk id="23" creationId="{F497E46F-343B-11EE-97E3-8678234FD952}"/>
          </ac:grpSpMkLst>
        </pc:grpChg>
        <pc:grpChg chg="add mod">
          <ac:chgData name="Yossy Made Yulian" userId="238af46a17e978c5" providerId="LiveId" clId="{88D8D3DD-C267-4B40-B29F-0FDAEE27DE23}" dt="2022-07-18T03:32:50.730" v="196" actId="164"/>
          <ac:grpSpMkLst>
            <pc:docMk/>
            <pc:sldMk cId="718427342" sldId="288"/>
            <ac:grpSpMk id="24" creationId="{DC2EF091-6089-49C3-6FAF-F45B66206322}"/>
          </ac:grpSpMkLst>
        </pc:grpChg>
        <pc:grpChg chg="add del mod">
          <ac:chgData name="Yossy Made Yulian" userId="238af46a17e978c5" providerId="LiveId" clId="{88D8D3DD-C267-4B40-B29F-0FDAEE27DE23}" dt="2022-07-18T03:48:20.054" v="510" actId="478"/>
          <ac:grpSpMkLst>
            <pc:docMk/>
            <pc:sldMk cId="718427342" sldId="288"/>
            <ac:grpSpMk id="77" creationId="{BC9D6EBD-2171-FB1F-7812-19BA79B48A1F}"/>
          </ac:grpSpMkLst>
        </pc:grpChg>
        <pc:grpChg chg="add del mod">
          <ac:chgData name="Yossy Made Yulian" userId="238af46a17e978c5" providerId="LiveId" clId="{88D8D3DD-C267-4B40-B29F-0FDAEE27DE23}" dt="2022-07-18T03:49:36.064" v="534" actId="165"/>
          <ac:grpSpMkLst>
            <pc:docMk/>
            <pc:sldMk cId="718427342" sldId="288"/>
            <ac:grpSpMk id="83" creationId="{CFFDA0EA-B0A9-3F45-2258-4589A8232A80}"/>
          </ac:grpSpMkLst>
        </pc:grpChg>
        <pc:grpChg chg="add mod">
          <ac:chgData name="Yossy Made Yulian" userId="238af46a17e978c5" providerId="LiveId" clId="{88D8D3DD-C267-4B40-B29F-0FDAEE27DE23}" dt="2022-07-18T03:50:12.513" v="553" actId="164"/>
          <ac:grpSpMkLst>
            <pc:docMk/>
            <pc:sldMk cId="718427342" sldId="288"/>
            <ac:grpSpMk id="84" creationId="{4F7713AA-B9C2-BADA-C056-FFFFED78E868}"/>
          </ac:grpSpMkLst>
        </pc:grpChg>
        <pc:grpChg chg="add del mod">
          <ac:chgData name="Yossy Made Yulian" userId="238af46a17e978c5" providerId="LiveId" clId="{88D8D3DD-C267-4B40-B29F-0FDAEE27DE23}" dt="2022-07-18T03:56:16.427" v="852" actId="165"/>
          <ac:grpSpMkLst>
            <pc:docMk/>
            <pc:sldMk cId="718427342" sldId="288"/>
            <ac:grpSpMk id="121" creationId="{B25485A1-67A0-CFC5-CC29-54F82A990BAD}"/>
          </ac:grpSpMkLst>
        </pc:grpChg>
        <pc:grpChg chg="add del mod ord">
          <ac:chgData name="Yossy Made Yulian" userId="238af46a17e978c5" providerId="LiveId" clId="{88D8D3DD-C267-4B40-B29F-0FDAEE27DE23}" dt="2022-07-18T04:23:56.069" v="879" actId="478"/>
          <ac:grpSpMkLst>
            <pc:docMk/>
            <pc:sldMk cId="718427342" sldId="288"/>
            <ac:grpSpMk id="122" creationId="{EA2A0C62-359C-E6FC-D062-C3964078AD1F}"/>
          </ac:grpSpMkLst>
        </pc:grpChg>
        <pc:picChg chg="add del">
          <ac:chgData name="Yossy Made Yulian" userId="238af46a17e978c5" providerId="LiveId" clId="{88D8D3DD-C267-4B40-B29F-0FDAEE27DE23}" dt="2022-07-18T03:29:41.030" v="4" actId="27803"/>
          <ac:picMkLst>
            <pc:docMk/>
            <pc:sldMk cId="718427342" sldId="288"/>
            <ac:picMk id="3" creationId="{4BEEA794-B917-9683-F0D8-91822A6CF1DA}"/>
          </ac:picMkLst>
        </pc:picChg>
        <pc:picChg chg="add del mod">
          <ac:chgData name="Yossy Made Yulian" userId="238af46a17e978c5" providerId="LiveId" clId="{88D8D3DD-C267-4B40-B29F-0FDAEE27DE23}" dt="2022-07-18T03:38:31.922" v="403" actId="478"/>
          <ac:picMkLst>
            <pc:docMk/>
            <pc:sldMk cId="718427342" sldId="288"/>
            <ac:picMk id="35" creationId="{728F8096-CEEA-658C-3E17-8C151DE88571}"/>
          </ac:picMkLst>
        </pc:picChg>
        <pc:picChg chg="add del mod">
          <ac:chgData name="Yossy Made Yulian" userId="238af46a17e978c5" providerId="LiveId" clId="{88D8D3DD-C267-4B40-B29F-0FDAEE27DE23}" dt="2022-07-18T03:39:20.131" v="406" actId="478"/>
          <ac:picMkLst>
            <pc:docMk/>
            <pc:sldMk cId="718427342" sldId="288"/>
            <ac:picMk id="47" creationId="{9BA2D504-B2F8-1A4F-0A9E-F3E6EA08E9BA}"/>
          </ac:picMkLst>
        </pc:picChg>
        <pc:picChg chg="add mod ord">
          <ac:chgData name="Yossy Made Yulian" userId="238af46a17e978c5" providerId="LiveId" clId="{88D8D3DD-C267-4B40-B29F-0FDAEE27DE23}" dt="2022-07-18T04:34:37.610" v="1028" actId="166"/>
          <ac:picMkLst>
            <pc:docMk/>
            <pc:sldMk cId="718427342" sldId="288"/>
            <ac:picMk id="60" creationId="{9FF216F7-7737-439C-AB7F-45B0990889CE}"/>
          </ac:picMkLst>
        </pc:picChg>
        <pc:picChg chg="add mod ord">
          <ac:chgData name="Yossy Made Yulian" userId="238af46a17e978c5" providerId="LiveId" clId="{88D8D3DD-C267-4B40-B29F-0FDAEE27DE23}" dt="2022-07-18T03:53:26.389" v="647"/>
          <ac:picMkLst>
            <pc:docMk/>
            <pc:sldMk cId="718427342" sldId="288"/>
            <ac:picMk id="62" creationId="{C986FFEC-9A31-4749-3F5F-46B90B2A1E6D}"/>
          </ac:picMkLst>
        </pc:picChg>
        <pc:picChg chg="add mod ord">
          <ac:chgData name="Yossy Made Yulian" userId="238af46a17e978c5" providerId="LiveId" clId="{88D8D3DD-C267-4B40-B29F-0FDAEE27DE23}" dt="2022-07-18T03:53:26.389" v="647"/>
          <ac:picMkLst>
            <pc:docMk/>
            <pc:sldMk cId="718427342" sldId="288"/>
            <ac:picMk id="64" creationId="{25D5D364-BDCE-38F5-96E9-C84D0D278B51}"/>
          </ac:picMkLst>
        </pc:picChg>
        <pc:picChg chg="add mod ord">
          <ac:chgData name="Yossy Made Yulian" userId="238af46a17e978c5" providerId="LiveId" clId="{88D8D3DD-C267-4B40-B29F-0FDAEE27DE23}" dt="2022-07-18T03:53:26.389" v="647"/>
          <ac:picMkLst>
            <pc:docMk/>
            <pc:sldMk cId="718427342" sldId="288"/>
            <ac:picMk id="66" creationId="{89A36BAF-7678-A5AF-52DC-0FCECB8D3F83}"/>
          </ac:picMkLst>
        </pc:picChg>
        <pc:picChg chg="add mod ord">
          <ac:chgData name="Yossy Made Yulian" userId="238af46a17e978c5" providerId="LiveId" clId="{88D8D3DD-C267-4B40-B29F-0FDAEE27DE23}" dt="2022-07-18T03:53:26.389" v="647"/>
          <ac:picMkLst>
            <pc:docMk/>
            <pc:sldMk cId="718427342" sldId="288"/>
            <ac:picMk id="68" creationId="{0A628E93-CDC2-AE18-3CF8-95D2229A2D8E}"/>
          </ac:picMkLst>
        </pc:picChg>
        <pc:picChg chg="add mod ord">
          <ac:chgData name="Yossy Made Yulian" userId="238af46a17e978c5" providerId="LiveId" clId="{88D8D3DD-C267-4B40-B29F-0FDAEE27DE23}" dt="2022-07-18T03:53:26.389" v="647"/>
          <ac:picMkLst>
            <pc:docMk/>
            <pc:sldMk cId="718427342" sldId="288"/>
            <ac:picMk id="70" creationId="{DDAD0C8A-5732-AD50-FE40-92333DAB4255}"/>
          </ac:picMkLst>
        </pc:picChg>
        <pc:picChg chg="add mod ord">
          <ac:chgData name="Yossy Made Yulian" userId="238af46a17e978c5" providerId="LiveId" clId="{88D8D3DD-C267-4B40-B29F-0FDAEE27DE23}" dt="2022-07-18T03:53:26.389" v="647"/>
          <ac:picMkLst>
            <pc:docMk/>
            <pc:sldMk cId="718427342" sldId="288"/>
            <ac:picMk id="72" creationId="{CDC573E5-A94B-A776-E19D-6E78DEDDB05F}"/>
          </ac:picMkLst>
        </pc:picChg>
        <pc:picChg chg="add mod ord">
          <ac:chgData name="Yossy Made Yulian" userId="238af46a17e978c5" providerId="LiveId" clId="{88D8D3DD-C267-4B40-B29F-0FDAEE27DE23}" dt="2022-07-18T03:53:26.389" v="647"/>
          <ac:picMkLst>
            <pc:docMk/>
            <pc:sldMk cId="718427342" sldId="288"/>
            <ac:picMk id="74" creationId="{407BDD81-5E5C-3705-F1E5-803549950725}"/>
          </ac:picMkLst>
        </pc:picChg>
        <pc:picChg chg="add mod ord">
          <ac:chgData name="Yossy Made Yulian" userId="238af46a17e978c5" providerId="LiveId" clId="{88D8D3DD-C267-4B40-B29F-0FDAEE27DE23}" dt="2022-07-18T03:53:26.389" v="647"/>
          <ac:picMkLst>
            <pc:docMk/>
            <pc:sldMk cId="718427342" sldId="288"/>
            <ac:picMk id="76" creationId="{BA64BF42-7778-2A63-94BD-250B1B19F85B}"/>
          </ac:picMkLst>
        </pc:picChg>
      </pc:sldChg>
      <pc:sldMasterChg chg="modSp addSldLayout modSldLayout">
        <pc:chgData name="Yossy Made Yulian" userId="238af46a17e978c5" providerId="LiveId" clId="{88D8D3DD-C267-4B40-B29F-0FDAEE27DE23}" dt="2022-07-19T05:40:14.715" v="2835" actId="478"/>
        <pc:sldMasterMkLst>
          <pc:docMk/>
          <pc:sldMasterMk cId="2173398867" sldId="2147483648"/>
        </pc:sldMasterMkLst>
        <pc:spChg chg="mod">
          <ac:chgData name="Yossy Made Yulian" userId="238af46a17e978c5" providerId="LiveId" clId="{88D8D3DD-C267-4B40-B29F-0FDAEE27DE23}" dt="2022-07-18T03:34:20.261" v="338" actId="2711"/>
          <ac:spMkLst>
            <pc:docMk/>
            <pc:sldMasterMk cId="2173398867" sldId="2147483648"/>
            <ac:spMk id="2" creationId="{2B70C347-9FB7-4AFF-9F44-9883FD5FF8A8}"/>
          </ac:spMkLst>
        </pc:spChg>
        <pc:spChg chg="mod">
          <ac:chgData name="Yossy Made Yulian" userId="238af46a17e978c5" providerId="LiveId" clId="{88D8D3DD-C267-4B40-B29F-0FDAEE27DE23}" dt="2022-07-18T03:34:20.261" v="338" actId="2711"/>
          <ac:spMkLst>
            <pc:docMk/>
            <pc:sldMasterMk cId="2173398867" sldId="2147483648"/>
            <ac:spMk id="3" creationId="{CCA2417C-1CDC-4EB8-AB90-6FCED9FD110A}"/>
          </ac:spMkLst>
        </pc:spChg>
        <pc:spChg chg="mod">
          <ac:chgData name="Yossy Made Yulian" userId="238af46a17e978c5" providerId="LiveId" clId="{88D8D3DD-C267-4B40-B29F-0FDAEE27DE23}" dt="2022-07-18T03:34:20.261" v="338" actId="2711"/>
          <ac:spMkLst>
            <pc:docMk/>
            <pc:sldMasterMk cId="2173398867" sldId="2147483648"/>
            <ac:spMk id="4" creationId="{19C4879A-84BA-45FC-9BB5-657179D3249F}"/>
          </ac:spMkLst>
        </pc:spChg>
        <pc:spChg chg="mod">
          <ac:chgData name="Yossy Made Yulian" userId="238af46a17e978c5" providerId="LiveId" clId="{88D8D3DD-C267-4B40-B29F-0FDAEE27DE23}" dt="2022-07-18T03:34:20.261" v="338" actId="2711"/>
          <ac:spMkLst>
            <pc:docMk/>
            <pc:sldMasterMk cId="2173398867" sldId="2147483648"/>
            <ac:spMk id="5" creationId="{39BD506A-7577-4078-AB68-136723E51341}"/>
          </ac:spMkLst>
        </pc:spChg>
        <pc:spChg chg="mod">
          <ac:chgData name="Yossy Made Yulian" userId="238af46a17e978c5" providerId="LiveId" clId="{88D8D3DD-C267-4B40-B29F-0FDAEE27DE23}" dt="2022-07-18T03:34:20.261" v="338" actId="2711"/>
          <ac:spMkLst>
            <pc:docMk/>
            <pc:sldMasterMk cId="2173398867" sldId="2147483648"/>
            <ac:spMk id="6" creationId="{40E7A0E3-68AF-4073-A4E6-F003AC376541}"/>
          </ac:spMkLst>
        </pc:spChg>
        <pc:sldLayoutChg chg="modSp mod">
          <pc:chgData name="Yossy Made Yulian" userId="238af46a17e978c5" providerId="LiveId" clId="{88D8D3DD-C267-4B40-B29F-0FDAEE27DE23}" dt="2022-07-18T04:33:39.620" v="1007" actId="553"/>
          <pc:sldLayoutMkLst>
            <pc:docMk/>
            <pc:sldMasterMk cId="2173398867" sldId="2147483648"/>
            <pc:sldLayoutMk cId="3522291136" sldId="2147483651"/>
          </pc:sldLayoutMkLst>
          <pc:spChg chg="mod">
            <ac:chgData name="Yossy Made Yulian" userId="238af46a17e978c5" providerId="LiveId" clId="{88D8D3DD-C267-4B40-B29F-0FDAEE27DE23}" dt="2022-07-18T04:33:39.620" v="1007" actId="553"/>
            <ac:spMkLst>
              <pc:docMk/>
              <pc:sldMasterMk cId="2173398867" sldId="2147483648"/>
              <pc:sldLayoutMk cId="3522291136" sldId="2147483651"/>
              <ac:spMk id="14" creationId="{C3D064F6-C543-4389-865F-1DDFCE9C9CE4}"/>
            </ac:spMkLst>
          </pc:spChg>
        </pc:sldLayoutChg>
        <pc:sldLayoutChg chg="addSp modSp mod">
          <pc:chgData name="Yossy Made Yulian" userId="238af46a17e978c5" providerId="LiveId" clId="{88D8D3DD-C267-4B40-B29F-0FDAEE27DE23}" dt="2022-07-18T04:59:00.730" v="1199" actId="167"/>
          <pc:sldLayoutMkLst>
            <pc:docMk/>
            <pc:sldMasterMk cId="2173398867" sldId="2147483648"/>
            <pc:sldLayoutMk cId="3934408917" sldId="2147483652"/>
          </pc:sldLayoutMkLst>
          <pc:spChg chg="add mod ord">
            <ac:chgData name="Yossy Made Yulian" userId="238af46a17e978c5" providerId="LiveId" clId="{88D8D3DD-C267-4B40-B29F-0FDAEE27DE23}" dt="2022-07-18T04:59:00.730" v="1199" actId="167"/>
            <ac:spMkLst>
              <pc:docMk/>
              <pc:sldMasterMk cId="2173398867" sldId="2147483648"/>
              <pc:sldLayoutMk cId="3934408917" sldId="2147483652"/>
              <ac:spMk id="3" creationId="{997E5F49-F899-2F5F-1263-133BC06CF096}"/>
            </ac:spMkLst>
          </pc:spChg>
        </pc:sldLayoutChg>
        <pc:sldLayoutChg chg="addSp delSp modSp mod">
          <pc:chgData name="Yossy Made Yulian" userId="238af46a17e978c5" providerId="LiveId" clId="{88D8D3DD-C267-4B40-B29F-0FDAEE27DE23}" dt="2022-07-18T04:59:11.354" v="1207" actId="207"/>
          <pc:sldLayoutMkLst>
            <pc:docMk/>
            <pc:sldMasterMk cId="2173398867" sldId="2147483648"/>
            <pc:sldLayoutMk cId="2855395569" sldId="2147483653"/>
          </pc:sldLayoutMkLst>
          <pc:spChg chg="add del mod ord">
            <ac:chgData name="Yossy Made Yulian" userId="238af46a17e978c5" providerId="LiveId" clId="{88D8D3DD-C267-4B40-B29F-0FDAEE27DE23}" dt="2022-07-18T04:59:09.772" v="1206"/>
            <ac:spMkLst>
              <pc:docMk/>
              <pc:sldMasterMk cId="2173398867" sldId="2147483648"/>
              <pc:sldLayoutMk cId="2855395569" sldId="2147483653"/>
              <ac:spMk id="3" creationId="{A7A2E085-E02D-8FB0-E89C-7C2824C54CCC}"/>
            </ac:spMkLst>
          </pc:spChg>
          <pc:spChg chg="mod">
            <ac:chgData name="Yossy Made Yulian" userId="238af46a17e978c5" providerId="LiveId" clId="{88D8D3DD-C267-4B40-B29F-0FDAEE27DE23}" dt="2022-07-18T04:59:08.095" v="1205"/>
            <ac:spMkLst>
              <pc:docMk/>
              <pc:sldMasterMk cId="2173398867" sldId="2147483648"/>
              <pc:sldLayoutMk cId="2855395569" sldId="2147483653"/>
              <ac:spMk id="4" creationId="{4C95CA5B-C5E8-F975-C362-3CBEC1F4E9DD}"/>
            </ac:spMkLst>
          </pc:spChg>
          <pc:spChg chg="mod">
            <ac:chgData name="Yossy Made Yulian" userId="238af46a17e978c5" providerId="LiveId" clId="{88D8D3DD-C267-4B40-B29F-0FDAEE27DE23}" dt="2022-07-18T04:59:11.354" v="1207" actId="207"/>
            <ac:spMkLst>
              <pc:docMk/>
              <pc:sldMasterMk cId="2173398867" sldId="2147483648"/>
              <pc:sldLayoutMk cId="2855395569" sldId="2147483653"/>
              <ac:spMk id="5" creationId="{D5B0394A-D273-6D2F-8F62-DEC20E7D666F}"/>
            </ac:spMkLst>
          </pc:spChg>
          <pc:picChg chg="add del mod">
            <ac:chgData name="Yossy Made Yulian" userId="238af46a17e978c5" providerId="LiveId" clId="{88D8D3DD-C267-4B40-B29F-0FDAEE27DE23}" dt="2022-07-18T04:59:09.772" v="1206"/>
            <ac:picMkLst>
              <pc:docMk/>
              <pc:sldMasterMk cId="2173398867" sldId="2147483648"/>
              <pc:sldLayoutMk cId="2855395569" sldId="2147483653"/>
              <ac:picMk id="2" creationId="{2DF8F599-999A-22A7-E503-0153AB8098C9}"/>
            </ac:picMkLst>
          </pc:picChg>
        </pc:sldLayoutChg>
        <pc:sldLayoutChg chg="modSp mod setBg">
          <pc:chgData name="Yossy Made Yulian" userId="238af46a17e978c5" providerId="LiveId" clId="{88D8D3DD-C267-4B40-B29F-0FDAEE27DE23}" dt="2022-07-18T05:07:26.391" v="1434" actId="14100"/>
          <pc:sldLayoutMkLst>
            <pc:docMk/>
            <pc:sldMasterMk cId="2173398867" sldId="2147483648"/>
            <pc:sldLayoutMk cId="3570400265" sldId="2147483655"/>
          </pc:sldLayoutMkLst>
          <pc:spChg chg="mod">
            <ac:chgData name="Yossy Made Yulian" userId="238af46a17e978c5" providerId="LiveId" clId="{88D8D3DD-C267-4B40-B29F-0FDAEE27DE23}" dt="2022-07-18T05:07:26.391" v="1434" actId="14100"/>
            <ac:spMkLst>
              <pc:docMk/>
              <pc:sldMasterMk cId="2173398867" sldId="2147483648"/>
              <pc:sldLayoutMk cId="3570400265" sldId="2147483655"/>
              <ac:spMk id="8" creationId="{FCF13B49-7FE5-4B21-9621-77344F04C690}"/>
            </ac:spMkLst>
          </pc:spChg>
        </pc:sldLayoutChg>
        <pc:sldLayoutChg chg="addSp delSp modSp mod setBg">
          <pc:chgData name="Yossy Made Yulian" userId="238af46a17e978c5" providerId="LiveId" clId="{88D8D3DD-C267-4B40-B29F-0FDAEE27DE23}" dt="2022-07-18T05:11:25.163" v="1518" actId="478"/>
          <pc:sldLayoutMkLst>
            <pc:docMk/>
            <pc:sldMasterMk cId="2173398867" sldId="2147483648"/>
            <pc:sldLayoutMk cId="2880877570" sldId="2147483656"/>
          </pc:sldLayoutMkLst>
          <pc:spChg chg="mod">
            <ac:chgData name="Yossy Made Yulian" userId="238af46a17e978c5" providerId="LiveId" clId="{88D8D3DD-C267-4B40-B29F-0FDAEE27DE23}" dt="2022-07-18T05:11:22.614" v="1516" actId="14100"/>
            <ac:spMkLst>
              <pc:docMk/>
              <pc:sldMasterMk cId="2173398867" sldId="2147483648"/>
              <pc:sldLayoutMk cId="2880877570" sldId="2147483656"/>
              <ac:spMk id="5" creationId="{96D1374A-076B-441F-9F43-44308F56B327}"/>
            </ac:spMkLst>
          </pc:spChg>
          <pc:spChg chg="mod">
            <ac:chgData name="Yossy Made Yulian" userId="238af46a17e978c5" providerId="LiveId" clId="{88D8D3DD-C267-4B40-B29F-0FDAEE27DE23}" dt="2022-07-18T05:11:22.614" v="1516" actId="14100"/>
            <ac:spMkLst>
              <pc:docMk/>
              <pc:sldMasterMk cId="2173398867" sldId="2147483648"/>
              <pc:sldLayoutMk cId="2880877570" sldId="2147483656"/>
              <ac:spMk id="6" creationId="{6AF58F86-E05C-4043-B11A-76C39E518C7C}"/>
            </ac:spMkLst>
          </pc:spChg>
          <pc:picChg chg="add del mod">
            <ac:chgData name="Yossy Made Yulian" userId="238af46a17e978c5" providerId="LiveId" clId="{88D8D3DD-C267-4B40-B29F-0FDAEE27DE23}" dt="2022-07-18T05:11:24.862" v="1517" actId="478"/>
            <ac:picMkLst>
              <pc:docMk/>
              <pc:sldMasterMk cId="2173398867" sldId="2147483648"/>
              <pc:sldLayoutMk cId="2880877570" sldId="2147483656"/>
              <ac:picMk id="4" creationId="{F156CA9E-3884-AB2C-E403-01F03976F874}"/>
            </ac:picMkLst>
          </pc:picChg>
          <pc:picChg chg="add del mod">
            <ac:chgData name="Yossy Made Yulian" userId="238af46a17e978c5" providerId="LiveId" clId="{88D8D3DD-C267-4B40-B29F-0FDAEE27DE23}" dt="2022-07-18T05:11:25.163" v="1518" actId="478"/>
            <ac:picMkLst>
              <pc:docMk/>
              <pc:sldMasterMk cId="2173398867" sldId="2147483648"/>
              <pc:sldLayoutMk cId="2880877570" sldId="2147483656"/>
              <ac:picMk id="7" creationId="{0C222881-C803-C57C-648A-48DC89771BF6}"/>
            </ac:picMkLst>
          </pc:picChg>
        </pc:sldLayoutChg>
        <pc:sldLayoutChg chg="addSp delSp modSp mod setBg">
          <pc:chgData name="Yossy Made Yulian" userId="238af46a17e978c5" providerId="LiveId" clId="{88D8D3DD-C267-4B40-B29F-0FDAEE27DE23}" dt="2022-07-18T07:45:41.438" v="1813" actId="553"/>
          <pc:sldLayoutMkLst>
            <pc:docMk/>
            <pc:sldMasterMk cId="2173398867" sldId="2147483648"/>
            <pc:sldLayoutMk cId="1935663880" sldId="2147483661"/>
          </pc:sldLayoutMkLst>
          <pc:spChg chg="add del mod">
            <ac:chgData name="Yossy Made Yulian" userId="238af46a17e978c5" providerId="LiveId" clId="{88D8D3DD-C267-4B40-B29F-0FDAEE27DE23}" dt="2022-07-18T07:45:38.441" v="1811"/>
            <ac:spMkLst>
              <pc:docMk/>
              <pc:sldMasterMk cId="2173398867" sldId="2147483648"/>
              <pc:sldLayoutMk cId="1935663880" sldId="2147483661"/>
              <ac:spMk id="2" creationId="{493F461A-6880-2A3F-ED4B-0617CD02E579}"/>
            </ac:spMkLst>
          </pc:spChg>
          <pc:spChg chg="add del mod ord">
            <ac:chgData name="Yossy Made Yulian" userId="238af46a17e978c5" providerId="LiveId" clId="{88D8D3DD-C267-4B40-B29F-0FDAEE27DE23}" dt="2022-07-18T07:45:38.441" v="1811"/>
            <ac:spMkLst>
              <pc:docMk/>
              <pc:sldMasterMk cId="2173398867" sldId="2147483648"/>
              <pc:sldLayoutMk cId="1935663880" sldId="2147483661"/>
              <ac:spMk id="3" creationId="{D700062D-70D8-350D-6CAF-243BE0F7529E}"/>
            </ac:spMkLst>
          </pc:spChg>
          <pc:spChg chg="mod">
            <ac:chgData name="Yossy Made Yulian" userId="238af46a17e978c5" providerId="LiveId" clId="{88D8D3DD-C267-4B40-B29F-0FDAEE27DE23}" dt="2022-07-18T07:45:41.438" v="1813" actId="553"/>
            <ac:spMkLst>
              <pc:docMk/>
              <pc:sldMasterMk cId="2173398867" sldId="2147483648"/>
              <pc:sldLayoutMk cId="1935663880" sldId="2147483661"/>
              <ac:spMk id="4" creationId="{1CA7C546-9645-3C3F-3297-4885B3D002A4}"/>
            </ac:spMkLst>
          </pc:spChg>
        </pc:sldLayoutChg>
        <pc:sldLayoutChg chg="setBg">
          <pc:chgData name="Yossy Made Yulian" userId="238af46a17e978c5" providerId="LiveId" clId="{88D8D3DD-C267-4B40-B29F-0FDAEE27DE23}" dt="2022-07-18T07:46:53.177" v="1835"/>
          <pc:sldLayoutMkLst>
            <pc:docMk/>
            <pc:sldMasterMk cId="2173398867" sldId="2147483648"/>
            <pc:sldLayoutMk cId="1166409612" sldId="2147483662"/>
          </pc:sldLayoutMkLst>
        </pc:sldLayoutChg>
        <pc:sldLayoutChg chg="addSp modSp mod">
          <pc:chgData name="Yossy Made Yulian" userId="238af46a17e978c5" providerId="LiveId" clId="{88D8D3DD-C267-4B40-B29F-0FDAEE27DE23}" dt="2022-07-18T07:49:55.715" v="1881"/>
          <pc:sldLayoutMkLst>
            <pc:docMk/>
            <pc:sldMasterMk cId="2173398867" sldId="2147483648"/>
            <pc:sldLayoutMk cId="2536087945" sldId="2147483663"/>
          </pc:sldLayoutMkLst>
          <pc:spChg chg="add mod ord">
            <ac:chgData name="Yossy Made Yulian" userId="238af46a17e978c5" providerId="LiveId" clId="{88D8D3DD-C267-4B40-B29F-0FDAEE27DE23}" dt="2022-07-18T07:48:51.216" v="1869" actId="167"/>
            <ac:spMkLst>
              <pc:docMk/>
              <pc:sldMasterMk cId="2173398867" sldId="2147483648"/>
              <pc:sldLayoutMk cId="2536087945" sldId="2147483663"/>
              <ac:spMk id="5" creationId="{AE6FFF38-82DD-39CE-543A-2CA3F991F9B1}"/>
            </ac:spMkLst>
          </pc:spChg>
          <pc:spChg chg="add mod ord">
            <ac:chgData name="Yossy Made Yulian" userId="238af46a17e978c5" providerId="LiveId" clId="{88D8D3DD-C267-4B40-B29F-0FDAEE27DE23}" dt="2022-07-18T07:48:51.216" v="1869" actId="167"/>
            <ac:spMkLst>
              <pc:docMk/>
              <pc:sldMasterMk cId="2173398867" sldId="2147483648"/>
              <pc:sldLayoutMk cId="2536087945" sldId="2147483663"/>
              <ac:spMk id="9" creationId="{0FFCAC54-1EFB-25A9-7643-1BE4442B3653}"/>
            </ac:spMkLst>
          </pc:spChg>
          <pc:spChg chg="add mod ord">
            <ac:chgData name="Yossy Made Yulian" userId="238af46a17e978c5" providerId="LiveId" clId="{88D8D3DD-C267-4B40-B29F-0FDAEE27DE23}" dt="2022-07-18T07:48:51.216" v="1869" actId="167"/>
            <ac:spMkLst>
              <pc:docMk/>
              <pc:sldMasterMk cId="2173398867" sldId="2147483648"/>
              <pc:sldLayoutMk cId="2536087945" sldId="2147483663"/>
              <ac:spMk id="10" creationId="{E11A69E5-057F-E273-FFC4-7D96F271D184}"/>
            </ac:spMkLst>
          </pc:spChg>
          <pc:spChg chg="add mod ord">
            <ac:chgData name="Yossy Made Yulian" userId="238af46a17e978c5" providerId="LiveId" clId="{88D8D3DD-C267-4B40-B29F-0FDAEE27DE23}" dt="2022-07-18T07:48:51.216" v="1869" actId="167"/>
            <ac:spMkLst>
              <pc:docMk/>
              <pc:sldMasterMk cId="2173398867" sldId="2147483648"/>
              <pc:sldLayoutMk cId="2536087945" sldId="2147483663"/>
              <ac:spMk id="11" creationId="{74DE4D62-919B-0AD2-82BA-CE5B798EF583}"/>
            </ac:spMkLst>
          </pc:spChg>
          <pc:spChg chg="add mod ord">
            <ac:chgData name="Yossy Made Yulian" userId="238af46a17e978c5" providerId="LiveId" clId="{88D8D3DD-C267-4B40-B29F-0FDAEE27DE23}" dt="2022-07-18T07:48:51.216" v="1869" actId="167"/>
            <ac:spMkLst>
              <pc:docMk/>
              <pc:sldMasterMk cId="2173398867" sldId="2147483648"/>
              <pc:sldLayoutMk cId="2536087945" sldId="2147483663"/>
              <ac:spMk id="12" creationId="{52154042-BB83-875C-DD74-444383B1F0B7}"/>
            </ac:spMkLst>
          </pc:spChg>
          <pc:spChg chg="add mod">
            <ac:chgData name="Yossy Made Yulian" userId="238af46a17e978c5" providerId="LiveId" clId="{88D8D3DD-C267-4B40-B29F-0FDAEE27DE23}" dt="2022-07-18T07:49:55.715" v="1881"/>
            <ac:spMkLst>
              <pc:docMk/>
              <pc:sldMasterMk cId="2173398867" sldId="2147483648"/>
              <pc:sldLayoutMk cId="2536087945" sldId="2147483663"/>
              <ac:spMk id="13" creationId="{9DBFB445-B581-BD68-CD4F-C4BBA81EB9EB}"/>
            </ac:spMkLst>
          </pc:spChg>
          <pc:spChg chg="add mod">
            <ac:chgData name="Yossy Made Yulian" userId="238af46a17e978c5" providerId="LiveId" clId="{88D8D3DD-C267-4B40-B29F-0FDAEE27DE23}" dt="2022-07-18T07:49:55.715" v="1881"/>
            <ac:spMkLst>
              <pc:docMk/>
              <pc:sldMasterMk cId="2173398867" sldId="2147483648"/>
              <pc:sldLayoutMk cId="2536087945" sldId="2147483663"/>
              <ac:spMk id="14" creationId="{2DE2E304-DFC9-5DC0-9C70-1AA76F7ED6CA}"/>
            </ac:spMkLst>
          </pc:spChg>
          <pc:cxnChg chg="add mod">
            <ac:chgData name="Yossy Made Yulian" userId="238af46a17e978c5" providerId="LiveId" clId="{88D8D3DD-C267-4B40-B29F-0FDAEE27DE23}" dt="2022-07-18T07:49:55.715" v="1881"/>
            <ac:cxnSpMkLst>
              <pc:docMk/>
              <pc:sldMasterMk cId="2173398867" sldId="2147483648"/>
              <pc:sldLayoutMk cId="2536087945" sldId="2147483663"/>
              <ac:cxnSpMk id="15" creationId="{9A14BC95-6CCA-B1FA-2F00-394E4EBC7F78}"/>
            </ac:cxnSpMkLst>
          </pc:cxnChg>
          <pc:cxnChg chg="add mod">
            <ac:chgData name="Yossy Made Yulian" userId="238af46a17e978c5" providerId="LiveId" clId="{88D8D3DD-C267-4B40-B29F-0FDAEE27DE23}" dt="2022-07-18T07:49:55.715" v="1881"/>
            <ac:cxnSpMkLst>
              <pc:docMk/>
              <pc:sldMasterMk cId="2173398867" sldId="2147483648"/>
              <pc:sldLayoutMk cId="2536087945" sldId="2147483663"/>
              <ac:cxnSpMk id="16" creationId="{3121706F-72BE-70B9-124C-75E5D1114159}"/>
            </ac:cxnSpMkLst>
          </pc:cxnChg>
        </pc:sldLayoutChg>
        <pc:sldLayoutChg chg="setBg">
          <pc:chgData name="Yossy Made Yulian" userId="238af46a17e978c5" providerId="LiveId" clId="{88D8D3DD-C267-4B40-B29F-0FDAEE27DE23}" dt="2022-07-18T07:50:19.042" v="1887"/>
          <pc:sldLayoutMkLst>
            <pc:docMk/>
            <pc:sldMasterMk cId="2173398867" sldId="2147483648"/>
            <pc:sldLayoutMk cId="2748077403" sldId="2147483664"/>
          </pc:sldLayoutMkLst>
        </pc:sldLayoutChg>
        <pc:sldLayoutChg chg="setBg">
          <pc:chgData name="Yossy Made Yulian" userId="238af46a17e978c5" providerId="LiveId" clId="{88D8D3DD-C267-4B40-B29F-0FDAEE27DE23}" dt="2022-07-18T07:54:37.700" v="1941"/>
          <pc:sldLayoutMkLst>
            <pc:docMk/>
            <pc:sldMasterMk cId="2173398867" sldId="2147483648"/>
            <pc:sldLayoutMk cId="3570842082" sldId="2147483665"/>
          </pc:sldLayoutMkLst>
        </pc:sldLayoutChg>
        <pc:sldLayoutChg chg="addSp delSp modSp mod">
          <pc:chgData name="Yossy Made Yulian" userId="238af46a17e978c5" providerId="LiveId" clId="{88D8D3DD-C267-4B40-B29F-0FDAEE27DE23}" dt="2022-07-18T08:15:11.661" v="2284"/>
          <pc:sldLayoutMkLst>
            <pc:docMk/>
            <pc:sldMasterMk cId="2173398867" sldId="2147483648"/>
            <pc:sldLayoutMk cId="2678341599" sldId="2147483668"/>
          </pc:sldLayoutMkLst>
          <pc:spChg chg="add del mod">
            <ac:chgData name="Yossy Made Yulian" userId="238af46a17e978c5" providerId="LiveId" clId="{88D8D3DD-C267-4B40-B29F-0FDAEE27DE23}" dt="2022-07-18T08:15:11.661" v="2284"/>
            <ac:spMkLst>
              <pc:docMk/>
              <pc:sldMasterMk cId="2173398867" sldId="2147483648"/>
              <pc:sldLayoutMk cId="2678341599" sldId="2147483668"/>
              <ac:spMk id="2" creationId="{3AFF6577-FE9D-05E6-9B84-D89CA0D7DBAA}"/>
            </ac:spMkLst>
          </pc:spChg>
          <pc:spChg chg="add del mod ord">
            <ac:chgData name="Yossy Made Yulian" userId="238af46a17e978c5" providerId="LiveId" clId="{88D8D3DD-C267-4B40-B29F-0FDAEE27DE23}" dt="2022-07-18T08:15:11.661" v="2284"/>
            <ac:spMkLst>
              <pc:docMk/>
              <pc:sldMasterMk cId="2173398867" sldId="2147483648"/>
              <pc:sldLayoutMk cId="2678341599" sldId="2147483668"/>
              <ac:spMk id="3" creationId="{B430D521-8E23-DD85-3DDA-D090222D1884}"/>
            </ac:spMkLst>
          </pc:spChg>
          <pc:spChg chg="mod">
            <ac:chgData name="Yossy Made Yulian" userId="238af46a17e978c5" providerId="LiveId" clId="{88D8D3DD-C267-4B40-B29F-0FDAEE27DE23}" dt="2022-07-18T08:15:11.661" v="2284"/>
            <ac:spMkLst>
              <pc:docMk/>
              <pc:sldMasterMk cId="2173398867" sldId="2147483648"/>
              <pc:sldLayoutMk cId="2678341599" sldId="2147483668"/>
              <ac:spMk id="4" creationId="{538865A0-EF7F-96B9-7258-A7C560F47776}"/>
            </ac:spMkLst>
          </pc:spChg>
        </pc:sldLayoutChg>
        <pc:sldLayoutChg chg="setBg">
          <pc:chgData name="Yossy Made Yulian" userId="238af46a17e978c5" providerId="LiveId" clId="{88D8D3DD-C267-4B40-B29F-0FDAEE27DE23}" dt="2022-07-19T05:02:38.893" v="2402"/>
          <pc:sldLayoutMkLst>
            <pc:docMk/>
            <pc:sldMasterMk cId="2173398867" sldId="2147483648"/>
            <pc:sldLayoutMk cId="2023989028" sldId="2147483669"/>
          </pc:sldLayoutMkLst>
        </pc:sldLayoutChg>
        <pc:sldLayoutChg chg="setBg">
          <pc:chgData name="Yossy Made Yulian" userId="238af46a17e978c5" providerId="LiveId" clId="{88D8D3DD-C267-4B40-B29F-0FDAEE27DE23}" dt="2022-07-19T05:11:13.033" v="2506"/>
          <pc:sldLayoutMkLst>
            <pc:docMk/>
            <pc:sldMasterMk cId="2173398867" sldId="2147483648"/>
            <pc:sldLayoutMk cId="1861333146" sldId="2147483671"/>
          </pc:sldLayoutMkLst>
        </pc:sldLayoutChg>
        <pc:sldLayoutChg chg="setBg">
          <pc:chgData name="Yossy Made Yulian" userId="238af46a17e978c5" providerId="LiveId" clId="{88D8D3DD-C267-4B40-B29F-0FDAEE27DE23}" dt="2022-07-19T05:21:59.050" v="2620"/>
          <pc:sldLayoutMkLst>
            <pc:docMk/>
            <pc:sldMasterMk cId="2173398867" sldId="2147483648"/>
            <pc:sldLayoutMk cId="1357066184" sldId="2147483673"/>
          </pc:sldLayoutMkLst>
        </pc:sldLayoutChg>
        <pc:sldLayoutChg chg="addSp delSp modSp mod">
          <pc:chgData name="Yossy Made Yulian" userId="238af46a17e978c5" providerId="LiveId" clId="{88D8D3DD-C267-4B40-B29F-0FDAEE27DE23}" dt="2022-07-19T05:26:49.664" v="2678" actId="478"/>
          <pc:sldLayoutMkLst>
            <pc:docMk/>
            <pc:sldMasterMk cId="2173398867" sldId="2147483648"/>
            <pc:sldLayoutMk cId="2768796493" sldId="2147483674"/>
          </pc:sldLayoutMkLst>
          <pc:spChg chg="mod">
            <ac:chgData name="Yossy Made Yulian" userId="238af46a17e978c5" providerId="LiveId" clId="{88D8D3DD-C267-4B40-B29F-0FDAEE27DE23}" dt="2022-07-19T05:26:48.463" v="2677" actId="552"/>
            <ac:spMkLst>
              <pc:docMk/>
              <pc:sldMasterMk cId="2173398867" sldId="2147483648"/>
              <pc:sldLayoutMk cId="2768796493" sldId="2147483674"/>
              <ac:spMk id="7" creationId="{D3FC37D7-D0FC-44E9-8742-58F735F932C8}"/>
            </ac:spMkLst>
          </pc:spChg>
          <pc:picChg chg="add del mod">
            <ac:chgData name="Yossy Made Yulian" userId="238af46a17e978c5" providerId="LiveId" clId="{88D8D3DD-C267-4B40-B29F-0FDAEE27DE23}" dt="2022-07-19T05:26:49.664" v="2678" actId="478"/>
            <ac:picMkLst>
              <pc:docMk/>
              <pc:sldMasterMk cId="2173398867" sldId="2147483648"/>
              <pc:sldLayoutMk cId="2768796493" sldId="2147483674"/>
              <ac:picMk id="4" creationId="{D68FC7A2-E5E0-8F1A-81FB-2A217C30E2C9}"/>
            </ac:picMkLst>
          </pc:picChg>
        </pc:sldLayoutChg>
        <pc:sldLayoutChg chg="modSp mod">
          <pc:chgData name="Yossy Made Yulian" userId="238af46a17e978c5" providerId="LiveId" clId="{88D8D3DD-C267-4B40-B29F-0FDAEE27DE23}" dt="2022-07-19T05:32:09.206" v="2758" actId="1076"/>
          <pc:sldLayoutMkLst>
            <pc:docMk/>
            <pc:sldMasterMk cId="2173398867" sldId="2147483648"/>
            <pc:sldLayoutMk cId="3338672433" sldId="2147483675"/>
          </pc:sldLayoutMkLst>
          <pc:spChg chg="mod">
            <ac:chgData name="Yossy Made Yulian" userId="238af46a17e978c5" providerId="LiveId" clId="{88D8D3DD-C267-4B40-B29F-0FDAEE27DE23}" dt="2022-07-19T05:32:09.206" v="2758" actId="1076"/>
            <ac:spMkLst>
              <pc:docMk/>
              <pc:sldMasterMk cId="2173398867" sldId="2147483648"/>
              <pc:sldLayoutMk cId="3338672433" sldId="2147483675"/>
              <ac:spMk id="5" creationId="{10FDD5AE-C8DE-4F6C-8272-0FC3DB8034D4}"/>
            </ac:spMkLst>
          </pc:spChg>
          <pc:spChg chg="mod">
            <ac:chgData name="Yossy Made Yulian" userId="238af46a17e978c5" providerId="LiveId" clId="{88D8D3DD-C267-4B40-B29F-0FDAEE27DE23}" dt="2022-07-19T05:32:09.206" v="2758" actId="1076"/>
            <ac:spMkLst>
              <pc:docMk/>
              <pc:sldMasterMk cId="2173398867" sldId="2147483648"/>
              <pc:sldLayoutMk cId="3338672433" sldId="2147483675"/>
              <ac:spMk id="6" creationId="{A63FDD63-A600-4202-9C76-6D11DEDDBB3A}"/>
            </ac:spMkLst>
          </pc:spChg>
          <pc:spChg chg="mod">
            <ac:chgData name="Yossy Made Yulian" userId="238af46a17e978c5" providerId="LiveId" clId="{88D8D3DD-C267-4B40-B29F-0FDAEE27DE23}" dt="2022-07-19T05:32:09.206" v="2758" actId="1076"/>
            <ac:spMkLst>
              <pc:docMk/>
              <pc:sldMasterMk cId="2173398867" sldId="2147483648"/>
              <pc:sldLayoutMk cId="3338672433" sldId="2147483675"/>
              <ac:spMk id="7" creationId="{3537DB9C-81BB-47C5-A522-D00F6459F13D}"/>
            </ac:spMkLst>
          </pc:spChg>
        </pc:sldLayoutChg>
        <pc:sldLayoutChg chg="addSp delSp modSp mod">
          <pc:chgData name="Yossy Made Yulian" userId="238af46a17e978c5" providerId="LiveId" clId="{88D8D3DD-C267-4B40-B29F-0FDAEE27DE23}" dt="2022-07-19T05:40:14.715" v="2835" actId="478"/>
          <pc:sldLayoutMkLst>
            <pc:docMk/>
            <pc:sldMasterMk cId="2173398867" sldId="2147483648"/>
            <pc:sldLayoutMk cId="2795225989" sldId="2147483677"/>
          </pc:sldLayoutMkLst>
          <pc:spChg chg="mod">
            <ac:chgData name="Yossy Made Yulian" userId="238af46a17e978c5" providerId="LiveId" clId="{88D8D3DD-C267-4B40-B29F-0FDAEE27DE23}" dt="2022-07-19T05:40:11.311" v="2832" actId="552"/>
            <ac:spMkLst>
              <pc:docMk/>
              <pc:sldMasterMk cId="2173398867" sldId="2147483648"/>
              <pc:sldLayoutMk cId="2795225989" sldId="2147483677"/>
              <ac:spMk id="9" creationId="{C253D68E-A420-4DA0-BF0C-CDEE2B588F87}"/>
            </ac:spMkLst>
          </pc:spChg>
          <pc:spChg chg="mod">
            <ac:chgData name="Yossy Made Yulian" userId="238af46a17e978c5" providerId="LiveId" clId="{88D8D3DD-C267-4B40-B29F-0FDAEE27DE23}" dt="2022-07-19T05:40:13.031" v="2833" actId="552"/>
            <ac:spMkLst>
              <pc:docMk/>
              <pc:sldMasterMk cId="2173398867" sldId="2147483648"/>
              <pc:sldLayoutMk cId="2795225989" sldId="2147483677"/>
              <ac:spMk id="10" creationId="{B2085D50-7BAC-4AAF-9882-775274E684C7}"/>
            </ac:spMkLst>
          </pc:spChg>
          <pc:picChg chg="add del mod">
            <ac:chgData name="Yossy Made Yulian" userId="238af46a17e978c5" providerId="LiveId" clId="{88D8D3DD-C267-4B40-B29F-0FDAEE27DE23}" dt="2022-07-19T05:40:13.920" v="2834" actId="478"/>
            <ac:picMkLst>
              <pc:docMk/>
              <pc:sldMasterMk cId="2173398867" sldId="2147483648"/>
              <pc:sldLayoutMk cId="2795225989" sldId="2147483677"/>
              <ac:picMk id="4" creationId="{A0BCC3E9-9FA6-ACDB-4DEA-591F16991FF3}"/>
            </ac:picMkLst>
          </pc:picChg>
          <pc:picChg chg="add del mod">
            <ac:chgData name="Yossy Made Yulian" userId="238af46a17e978c5" providerId="LiveId" clId="{88D8D3DD-C267-4B40-B29F-0FDAEE27DE23}" dt="2022-07-19T05:40:14.715" v="2835" actId="478"/>
            <ac:picMkLst>
              <pc:docMk/>
              <pc:sldMasterMk cId="2173398867" sldId="2147483648"/>
              <pc:sldLayoutMk cId="2795225989" sldId="2147483677"/>
              <ac:picMk id="5" creationId="{5FC95A26-F63D-FA24-5EAE-47634DB0FD55}"/>
            </ac:picMkLst>
          </pc:picChg>
        </pc:sldLayoutChg>
        <pc:sldLayoutChg chg="addSp delSp modSp new mod">
          <pc:chgData name="Yossy Made Yulian" userId="238af46a17e978c5" providerId="LiveId" clId="{88D8D3DD-C267-4B40-B29F-0FDAEE27DE23}" dt="2022-07-18T04:34:54.896" v="1050" actId="14861"/>
          <pc:sldLayoutMkLst>
            <pc:docMk/>
            <pc:sldMasterMk cId="2173398867" sldId="2147483648"/>
            <pc:sldLayoutMk cId="3871555567" sldId="2147483682"/>
          </pc:sldLayoutMkLst>
          <pc:spChg chg="del">
            <ac:chgData name="Yossy Made Yulian" userId="238af46a17e978c5" providerId="LiveId" clId="{88D8D3DD-C267-4B40-B29F-0FDAEE27DE23}" dt="2022-07-18T03:34:14.909" v="336" actId="478"/>
            <ac:spMkLst>
              <pc:docMk/>
              <pc:sldMasterMk cId="2173398867" sldId="2147483648"/>
              <pc:sldLayoutMk cId="3871555567" sldId="2147483682"/>
              <ac:spMk id="2" creationId="{A4425FA3-C5B4-A71E-A93E-770C154DA8A2}"/>
            </ac:spMkLst>
          </pc:spChg>
          <pc:spChg chg="del">
            <ac:chgData name="Yossy Made Yulian" userId="238af46a17e978c5" providerId="LiveId" clId="{88D8D3DD-C267-4B40-B29F-0FDAEE27DE23}" dt="2022-07-18T03:34:14.909" v="336" actId="478"/>
            <ac:spMkLst>
              <pc:docMk/>
              <pc:sldMasterMk cId="2173398867" sldId="2147483648"/>
              <pc:sldLayoutMk cId="3871555567" sldId="2147483682"/>
              <ac:spMk id="3" creationId="{BD029A03-3E60-6E72-B259-0A9AD2DD9642}"/>
            </ac:spMkLst>
          </pc:spChg>
          <pc:spChg chg="del">
            <ac:chgData name="Yossy Made Yulian" userId="238af46a17e978c5" providerId="LiveId" clId="{88D8D3DD-C267-4B40-B29F-0FDAEE27DE23}" dt="2022-07-18T03:34:14.909" v="336" actId="478"/>
            <ac:spMkLst>
              <pc:docMk/>
              <pc:sldMasterMk cId="2173398867" sldId="2147483648"/>
              <pc:sldLayoutMk cId="3871555567" sldId="2147483682"/>
              <ac:spMk id="4" creationId="{B0AE8407-EFEE-D9B4-52A2-4074634F4256}"/>
            </ac:spMkLst>
          </pc:spChg>
          <pc:spChg chg="del">
            <ac:chgData name="Yossy Made Yulian" userId="238af46a17e978c5" providerId="LiveId" clId="{88D8D3DD-C267-4B40-B29F-0FDAEE27DE23}" dt="2022-07-18T03:34:14.909" v="336" actId="478"/>
            <ac:spMkLst>
              <pc:docMk/>
              <pc:sldMasterMk cId="2173398867" sldId="2147483648"/>
              <pc:sldLayoutMk cId="3871555567" sldId="2147483682"/>
              <ac:spMk id="5" creationId="{66B75FB4-247C-3FB2-C1CE-2D273608785C}"/>
            </ac:spMkLst>
          </pc:spChg>
          <pc:spChg chg="del mod topLvl">
            <ac:chgData name="Yossy Made Yulian" userId="238af46a17e978c5" providerId="LiveId" clId="{88D8D3DD-C267-4B40-B29F-0FDAEE27DE23}" dt="2022-07-18T03:37:28.353" v="392"/>
            <ac:spMkLst>
              <pc:docMk/>
              <pc:sldMasterMk cId="2173398867" sldId="2147483648"/>
              <pc:sldLayoutMk cId="3871555567" sldId="2147483682"/>
              <ac:spMk id="7" creationId="{26E3CC90-AAB6-80CF-CAD5-90DC595E9CE1}"/>
            </ac:spMkLst>
          </pc:spChg>
          <pc:spChg chg="del mod topLvl">
            <ac:chgData name="Yossy Made Yulian" userId="238af46a17e978c5" providerId="LiveId" clId="{88D8D3DD-C267-4B40-B29F-0FDAEE27DE23}" dt="2022-07-18T03:37:33.266" v="395"/>
            <ac:spMkLst>
              <pc:docMk/>
              <pc:sldMasterMk cId="2173398867" sldId="2147483648"/>
              <pc:sldLayoutMk cId="3871555567" sldId="2147483682"/>
              <ac:spMk id="8" creationId="{C1E400BC-F3C5-A03D-3ECA-E4FCF0AC4A56}"/>
            </ac:spMkLst>
          </pc:spChg>
          <pc:spChg chg="del mod topLvl">
            <ac:chgData name="Yossy Made Yulian" userId="238af46a17e978c5" providerId="LiveId" clId="{88D8D3DD-C267-4B40-B29F-0FDAEE27DE23}" dt="2022-07-18T03:37:37.775" v="398"/>
            <ac:spMkLst>
              <pc:docMk/>
              <pc:sldMasterMk cId="2173398867" sldId="2147483648"/>
              <pc:sldLayoutMk cId="3871555567" sldId="2147483682"/>
              <ac:spMk id="9" creationId="{D3DE9477-4DAC-08CD-1533-43464B0FAA49}"/>
            </ac:spMkLst>
          </pc:spChg>
          <pc:spChg chg="add del mod topLvl">
            <ac:chgData name="Yossy Made Yulian" userId="238af46a17e978c5" providerId="LiveId" clId="{88D8D3DD-C267-4B40-B29F-0FDAEE27DE23}" dt="2022-07-18T03:37:24.158" v="389"/>
            <ac:spMkLst>
              <pc:docMk/>
              <pc:sldMasterMk cId="2173398867" sldId="2147483648"/>
              <pc:sldLayoutMk cId="3871555567" sldId="2147483682"/>
              <ac:spMk id="10" creationId="{750666A9-5053-9041-82E8-EFEB1FED5064}"/>
            </ac:spMkLst>
          </pc:spChg>
          <pc:spChg chg="del mod topLvl">
            <ac:chgData name="Yossy Made Yulian" userId="238af46a17e978c5" providerId="LiveId" clId="{88D8D3DD-C267-4B40-B29F-0FDAEE27DE23}" dt="2022-07-18T03:37:14.700" v="382"/>
            <ac:spMkLst>
              <pc:docMk/>
              <pc:sldMasterMk cId="2173398867" sldId="2147483648"/>
              <pc:sldLayoutMk cId="3871555567" sldId="2147483682"/>
              <ac:spMk id="11" creationId="{8BE27FD1-B72A-ABFC-36B7-DD49050258DF}"/>
            </ac:spMkLst>
          </pc:spChg>
          <pc:spChg chg="del mod topLvl">
            <ac:chgData name="Yossy Made Yulian" userId="238af46a17e978c5" providerId="LiveId" clId="{88D8D3DD-C267-4B40-B29F-0FDAEE27DE23}" dt="2022-07-18T03:36:43.024" v="361"/>
            <ac:spMkLst>
              <pc:docMk/>
              <pc:sldMasterMk cId="2173398867" sldId="2147483648"/>
              <pc:sldLayoutMk cId="3871555567" sldId="2147483682"/>
              <ac:spMk id="12" creationId="{C08A298F-90DB-28DF-941E-4FE603665168}"/>
            </ac:spMkLst>
          </pc:spChg>
          <pc:spChg chg="add del mod topLvl">
            <ac:chgData name="Yossy Made Yulian" userId="238af46a17e978c5" providerId="LiveId" clId="{88D8D3DD-C267-4B40-B29F-0FDAEE27DE23}" dt="2022-07-18T03:37:01.207" v="376"/>
            <ac:spMkLst>
              <pc:docMk/>
              <pc:sldMasterMk cId="2173398867" sldId="2147483648"/>
              <pc:sldLayoutMk cId="3871555567" sldId="2147483682"/>
              <ac:spMk id="13" creationId="{CBD3463B-FE9D-CA59-CD2E-856784D29BF4}"/>
            </ac:spMkLst>
          </pc:spChg>
          <pc:spChg chg="del mod topLvl">
            <ac:chgData name="Yossy Made Yulian" userId="238af46a17e978c5" providerId="LiveId" clId="{88D8D3DD-C267-4B40-B29F-0FDAEE27DE23}" dt="2022-07-18T03:37:08.461" v="379"/>
            <ac:spMkLst>
              <pc:docMk/>
              <pc:sldMasterMk cId="2173398867" sldId="2147483648"/>
              <pc:sldLayoutMk cId="3871555567" sldId="2147483682"/>
              <ac:spMk id="14" creationId="{C625D020-41A9-5098-CD46-936D6AB11C4F}"/>
            </ac:spMkLst>
          </pc:spChg>
          <pc:spChg chg="add del mod">
            <ac:chgData name="Yossy Made Yulian" userId="238af46a17e978c5" providerId="LiveId" clId="{88D8D3DD-C267-4B40-B29F-0FDAEE27DE23}" dt="2022-07-18T03:36:22.561" v="355"/>
            <ac:spMkLst>
              <pc:docMk/>
              <pc:sldMasterMk cId="2173398867" sldId="2147483648"/>
              <pc:sldLayoutMk cId="3871555567" sldId="2147483682"/>
              <ac:spMk id="15" creationId="{711E346E-DADE-6D10-D9E2-2D5E7F142FD0}"/>
            </ac:spMkLst>
          </pc:spChg>
          <pc:spChg chg="add del mod">
            <ac:chgData name="Yossy Made Yulian" userId="238af46a17e978c5" providerId="LiveId" clId="{88D8D3DD-C267-4B40-B29F-0FDAEE27DE23}" dt="2022-07-18T03:35:16.564" v="344" actId="478"/>
            <ac:spMkLst>
              <pc:docMk/>
              <pc:sldMasterMk cId="2173398867" sldId="2147483648"/>
              <pc:sldLayoutMk cId="3871555567" sldId="2147483682"/>
              <ac:spMk id="16" creationId="{87264B5B-3D38-E346-6EF7-58C741880A63}"/>
            </ac:spMkLst>
          </pc:spChg>
          <pc:spChg chg="add del">
            <ac:chgData name="Yossy Made Yulian" userId="238af46a17e978c5" providerId="LiveId" clId="{88D8D3DD-C267-4B40-B29F-0FDAEE27DE23}" dt="2022-07-18T03:35:20.949" v="345" actId="11529"/>
            <ac:spMkLst>
              <pc:docMk/>
              <pc:sldMasterMk cId="2173398867" sldId="2147483648"/>
              <pc:sldLayoutMk cId="3871555567" sldId="2147483682"/>
              <ac:spMk id="17" creationId="{542A8DB0-AF91-BF63-5568-743EE5052566}"/>
            </ac:spMkLst>
          </pc:spChg>
          <pc:spChg chg="add del mod ord">
            <ac:chgData name="Yossy Made Yulian" userId="238af46a17e978c5" providerId="LiveId" clId="{88D8D3DD-C267-4B40-B29F-0FDAEE27DE23}" dt="2022-07-18T03:36:22.561" v="355"/>
            <ac:spMkLst>
              <pc:docMk/>
              <pc:sldMasterMk cId="2173398867" sldId="2147483648"/>
              <pc:sldLayoutMk cId="3871555567" sldId="2147483682"/>
              <ac:spMk id="18" creationId="{DF0799BD-F1C3-BC8D-6695-842316842769}"/>
            </ac:spMkLst>
          </pc:spChg>
          <pc:spChg chg="mod ord">
            <ac:chgData name="Yossy Made Yulian" userId="238af46a17e978c5" providerId="LiveId" clId="{88D8D3DD-C267-4B40-B29F-0FDAEE27DE23}" dt="2022-07-18T04:34:54.896" v="1050" actId="14861"/>
            <ac:spMkLst>
              <pc:docMk/>
              <pc:sldMasterMk cId="2173398867" sldId="2147483648"/>
              <pc:sldLayoutMk cId="3871555567" sldId="2147483682"/>
              <ac:spMk id="19" creationId="{B39A6570-7638-7E48-3365-9E9A5A27882D}"/>
            </ac:spMkLst>
          </pc:spChg>
          <pc:spChg chg="add del mod ord">
            <ac:chgData name="Yossy Made Yulian" userId="238af46a17e978c5" providerId="LiveId" clId="{88D8D3DD-C267-4B40-B29F-0FDAEE27DE23}" dt="2022-07-18T03:36:43.024" v="361"/>
            <ac:spMkLst>
              <pc:docMk/>
              <pc:sldMasterMk cId="2173398867" sldId="2147483648"/>
              <pc:sldLayoutMk cId="3871555567" sldId="2147483682"/>
              <ac:spMk id="20" creationId="{B66AE021-38DE-0198-5EBF-58565BAB35A8}"/>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21" creationId="{653B95BB-5217-A6A3-7903-FE2059230F3D}"/>
            </ac:spMkLst>
          </pc:spChg>
          <pc:spChg chg="add del mod ord">
            <ac:chgData name="Yossy Made Yulian" userId="238af46a17e978c5" providerId="LiveId" clId="{88D8D3DD-C267-4B40-B29F-0FDAEE27DE23}" dt="2022-07-18T03:36:56.403" v="373" actId="478"/>
            <ac:spMkLst>
              <pc:docMk/>
              <pc:sldMasterMk cId="2173398867" sldId="2147483648"/>
              <pc:sldLayoutMk cId="3871555567" sldId="2147483682"/>
              <ac:spMk id="22" creationId="{9E29D02E-C3F8-3366-CA68-CDDA8BB852C3}"/>
            </ac:spMkLst>
          </pc:spChg>
          <pc:spChg chg="mod">
            <ac:chgData name="Yossy Made Yulian" userId="238af46a17e978c5" providerId="LiveId" clId="{88D8D3DD-C267-4B40-B29F-0FDAEE27DE23}" dt="2022-07-18T03:36:52.253" v="370"/>
            <ac:spMkLst>
              <pc:docMk/>
              <pc:sldMasterMk cId="2173398867" sldId="2147483648"/>
              <pc:sldLayoutMk cId="3871555567" sldId="2147483682"/>
              <ac:spMk id="23" creationId="{A46A9462-D7AB-F5BF-9764-400E50ED9C2B}"/>
            </ac:spMkLst>
          </pc:spChg>
          <pc:spChg chg="add del mod ord">
            <ac:chgData name="Yossy Made Yulian" userId="238af46a17e978c5" providerId="LiveId" clId="{88D8D3DD-C267-4B40-B29F-0FDAEE27DE23}" dt="2022-07-18T03:37:01.207" v="376"/>
            <ac:spMkLst>
              <pc:docMk/>
              <pc:sldMasterMk cId="2173398867" sldId="2147483648"/>
              <pc:sldLayoutMk cId="3871555567" sldId="2147483682"/>
              <ac:spMk id="24" creationId="{D26111B3-C9A1-15DB-2CEA-8F85C5192F92}"/>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25" creationId="{F33CFDCC-3381-90B1-8CD7-92433D1AC95C}"/>
            </ac:spMkLst>
          </pc:spChg>
          <pc:spChg chg="add del mod ord">
            <ac:chgData name="Yossy Made Yulian" userId="238af46a17e978c5" providerId="LiveId" clId="{88D8D3DD-C267-4B40-B29F-0FDAEE27DE23}" dt="2022-07-18T03:37:08.461" v="379"/>
            <ac:spMkLst>
              <pc:docMk/>
              <pc:sldMasterMk cId="2173398867" sldId="2147483648"/>
              <pc:sldLayoutMk cId="3871555567" sldId="2147483682"/>
              <ac:spMk id="26" creationId="{5FCF5193-195A-870A-B8D4-C419F52266DF}"/>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27" creationId="{37FB9A78-7BCF-D981-34E4-8B82CDF860AF}"/>
            </ac:spMkLst>
          </pc:spChg>
          <pc:spChg chg="add del mod ord">
            <ac:chgData name="Yossy Made Yulian" userId="238af46a17e978c5" providerId="LiveId" clId="{88D8D3DD-C267-4B40-B29F-0FDAEE27DE23}" dt="2022-07-18T03:37:14.700" v="382"/>
            <ac:spMkLst>
              <pc:docMk/>
              <pc:sldMasterMk cId="2173398867" sldId="2147483648"/>
              <pc:sldLayoutMk cId="3871555567" sldId="2147483682"/>
              <ac:spMk id="28" creationId="{9F3349D6-7034-79C5-0EB2-55086CDE7F9A}"/>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29" creationId="{DDC98680-89BE-6F16-97B0-336AA4042AAD}"/>
            </ac:spMkLst>
          </pc:spChg>
          <pc:spChg chg="add del mod ord">
            <ac:chgData name="Yossy Made Yulian" userId="238af46a17e978c5" providerId="LiveId" clId="{88D8D3DD-C267-4B40-B29F-0FDAEE27DE23}" dt="2022-07-18T03:37:24.158" v="389"/>
            <ac:spMkLst>
              <pc:docMk/>
              <pc:sldMasterMk cId="2173398867" sldId="2147483648"/>
              <pc:sldLayoutMk cId="3871555567" sldId="2147483682"/>
              <ac:spMk id="30" creationId="{B927B376-C10E-4F15-A76E-981D4369DB0E}"/>
            </ac:spMkLst>
          </pc:spChg>
          <pc:spChg chg="mod">
            <ac:chgData name="Yossy Made Yulian" userId="238af46a17e978c5" providerId="LiveId" clId="{88D8D3DD-C267-4B40-B29F-0FDAEE27DE23}" dt="2022-07-18T03:37:21.827" v="388"/>
            <ac:spMkLst>
              <pc:docMk/>
              <pc:sldMasterMk cId="2173398867" sldId="2147483648"/>
              <pc:sldLayoutMk cId="3871555567" sldId="2147483682"/>
              <ac:spMk id="31" creationId="{52AC4B6B-3F28-598B-5597-8FDB4857CA27}"/>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32" creationId="{F682C832-82B4-D5FB-A545-1EE2F16CBDAA}"/>
            </ac:spMkLst>
          </pc:spChg>
          <pc:spChg chg="add del mod ord">
            <ac:chgData name="Yossy Made Yulian" userId="238af46a17e978c5" providerId="LiveId" clId="{88D8D3DD-C267-4B40-B29F-0FDAEE27DE23}" dt="2022-07-18T03:37:28.353" v="392"/>
            <ac:spMkLst>
              <pc:docMk/>
              <pc:sldMasterMk cId="2173398867" sldId="2147483648"/>
              <pc:sldLayoutMk cId="3871555567" sldId="2147483682"/>
              <ac:spMk id="33" creationId="{DB5858C4-15EF-3D76-1D5F-3E50DCBC6D2C}"/>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34" creationId="{0990E53B-ABC4-E4DB-324B-45BF40978AE1}"/>
            </ac:spMkLst>
          </pc:spChg>
          <pc:spChg chg="add del mod ord">
            <ac:chgData name="Yossy Made Yulian" userId="238af46a17e978c5" providerId="LiveId" clId="{88D8D3DD-C267-4B40-B29F-0FDAEE27DE23}" dt="2022-07-18T03:37:33.266" v="395"/>
            <ac:spMkLst>
              <pc:docMk/>
              <pc:sldMasterMk cId="2173398867" sldId="2147483648"/>
              <pc:sldLayoutMk cId="3871555567" sldId="2147483682"/>
              <ac:spMk id="35" creationId="{0C80BAB0-EB66-6902-F226-250561321B71}"/>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36" creationId="{842D7D74-54C3-949A-7DA2-8D5FED50B891}"/>
            </ac:spMkLst>
          </pc:spChg>
          <pc:spChg chg="add del mod ord">
            <ac:chgData name="Yossy Made Yulian" userId="238af46a17e978c5" providerId="LiveId" clId="{88D8D3DD-C267-4B40-B29F-0FDAEE27DE23}" dt="2022-07-18T03:37:37.775" v="398"/>
            <ac:spMkLst>
              <pc:docMk/>
              <pc:sldMasterMk cId="2173398867" sldId="2147483648"/>
              <pc:sldLayoutMk cId="3871555567" sldId="2147483682"/>
              <ac:spMk id="37" creationId="{3C9BE044-DD1E-AA29-D59E-7631B782CB50}"/>
            </ac:spMkLst>
          </pc:spChg>
          <pc:spChg chg="mod">
            <ac:chgData name="Yossy Made Yulian" userId="238af46a17e978c5" providerId="LiveId" clId="{88D8D3DD-C267-4B40-B29F-0FDAEE27DE23}" dt="2022-07-18T03:53:22.489" v="644" actId="1076"/>
            <ac:spMkLst>
              <pc:docMk/>
              <pc:sldMasterMk cId="2173398867" sldId="2147483648"/>
              <pc:sldLayoutMk cId="3871555567" sldId="2147483682"/>
              <ac:spMk id="38" creationId="{D78A658D-84CF-D846-091F-DB9D5AA24A08}"/>
            </ac:spMkLst>
          </pc:spChg>
          <pc:grpChg chg="add del mod">
            <ac:chgData name="Yossy Made Yulian" userId="238af46a17e978c5" providerId="LiveId" clId="{88D8D3DD-C267-4B40-B29F-0FDAEE27DE23}" dt="2022-07-18T03:36:40.676" v="360" actId="165"/>
            <ac:grpSpMkLst>
              <pc:docMk/>
              <pc:sldMasterMk cId="2173398867" sldId="2147483648"/>
              <pc:sldLayoutMk cId="3871555567" sldId="2147483682"/>
              <ac:grpSpMk id="6" creationId="{2AE32121-221E-1708-DEE1-C3B5A08169BE}"/>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656CE-B31F-4C65-933B-594A6190A162}" type="datetimeFigureOut">
              <a:rPr lang="en-ID" smtClean="0"/>
              <a:t>09/09/2024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CF7A3-52EB-4CB8-B4BF-7BEF39ECBB80}" type="slidenum">
              <a:rPr lang="en-ID" smtClean="0"/>
              <a:t>‹#›</a:t>
            </a:fld>
            <a:endParaRPr lang="en-ID"/>
          </a:p>
        </p:txBody>
      </p:sp>
    </p:spTree>
    <p:extLst>
      <p:ext uri="{BB962C8B-B14F-4D97-AF65-F5344CB8AC3E}">
        <p14:creationId xmlns:p14="http://schemas.microsoft.com/office/powerpoint/2010/main" val="349187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focuses on detecting helmets and license plates using the YOLOv8 object detection model. The aim is to develop a system capable of identifying motorcycle riders wearing helmets and recognizing license plates in real-time videos and images. Leveraging the power of YOLOv8, which stands for "You Only Look Once," the project uses deep learning to accurately detect and classify objects within images at high speed. The dataset is managed using Roboflow, ensuring seamless integration, version control, and optimized training. The detection model is trained and fine-tuned to identify specific objects such as helmets and license plates. The project also integrates Gradio to create a user-friendly interface, allowing users to upload images and view the detection results in real-time. This solution has practical applications in traffic law enforcement, road safety monitoring, and automated surveillance systems.</a:t>
            </a:r>
            <a:endParaRPr lang="en-PK" dirty="0"/>
          </a:p>
        </p:txBody>
      </p:sp>
      <p:sp>
        <p:nvSpPr>
          <p:cNvPr id="4" name="Slide Number Placeholder 3"/>
          <p:cNvSpPr>
            <a:spLocks noGrp="1"/>
          </p:cNvSpPr>
          <p:nvPr>
            <p:ph type="sldNum" sz="quarter" idx="5"/>
          </p:nvPr>
        </p:nvSpPr>
        <p:spPr/>
        <p:txBody>
          <a:bodyPr/>
          <a:lstStyle/>
          <a:p>
            <a:fld id="{284CF7A3-52EB-4CB8-B4BF-7BEF39ECBB80}" type="slidenum">
              <a:rPr lang="en-ID" smtClean="0"/>
              <a:t>1</a:t>
            </a:fld>
            <a:endParaRPr lang="en-ID"/>
          </a:p>
        </p:txBody>
      </p:sp>
    </p:spTree>
    <p:extLst>
      <p:ext uri="{BB962C8B-B14F-4D97-AF65-F5344CB8AC3E}">
        <p14:creationId xmlns:p14="http://schemas.microsoft.com/office/powerpoint/2010/main" val="171436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YOLOv8 is well-known for its speed and accuracy, making it suitable for real-time object detection.“</a:t>
            </a:r>
          </a:p>
          <a:p>
            <a:r>
              <a:rPr lang="en-US" b="0" i="0" dirty="0">
                <a:solidFill>
                  <a:srgbClr val="4D5156"/>
                </a:solidFill>
                <a:effectLst/>
                <a:highlight>
                  <a:srgbClr val="FFFFFF"/>
                </a:highlight>
                <a:latin typeface="Arial" panose="020B0604020202020204" pitchFamily="34" charset="0"/>
              </a:rPr>
              <a:t>YOLO algorithm takes an image as </a:t>
            </a:r>
            <a:r>
              <a:rPr lang="en-US" b="1" i="0" dirty="0">
                <a:solidFill>
                  <a:srgbClr val="5F6368"/>
                </a:solidFill>
                <a:effectLst/>
                <a:highlight>
                  <a:srgbClr val="FFFFFF"/>
                </a:highlight>
                <a:latin typeface="Arial" panose="020B0604020202020204" pitchFamily="34" charset="0"/>
              </a:rPr>
              <a:t>input and then uses a simple deep convolutional neural network to detect objects in</a:t>
            </a:r>
            <a:r>
              <a:rPr lang="en-US" b="0" i="0" dirty="0">
                <a:solidFill>
                  <a:srgbClr val="4D5156"/>
                </a:solidFill>
                <a:effectLst/>
                <a:highlight>
                  <a:srgbClr val="FFFFFF"/>
                </a:highlight>
                <a:latin typeface="Arial" panose="020B0604020202020204" pitchFamily="34" charset="0"/>
              </a:rPr>
              <a:t>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useful in road safety monitoring, automated traffic control, and law enforcement.“</a:t>
            </a:r>
          </a:p>
          <a:p>
            <a:endParaRPr lang="en-PK" dirty="0"/>
          </a:p>
        </p:txBody>
      </p:sp>
      <p:sp>
        <p:nvSpPr>
          <p:cNvPr id="4" name="Slide Number Placeholder 3"/>
          <p:cNvSpPr>
            <a:spLocks noGrp="1"/>
          </p:cNvSpPr>
          <p:nvPr>
            <p:ph type="sldNum" sz="quarter" idx="5"/>
          </p:nvPr>
        </p:nvSpPr>
        <p:spPr/>
        <p:txBody>
          <a:bodyPr/>
          <a:lstStyle/>
          <a:p>
            <a:fld id="{284CF7A3-52EB-4CB8-B4BF-7BEF39ECBB80}" type="slidenum">
              <a:rPr lang="en-ID" smtClean="0"/>
              <a:t>2</a:t>
            </a:fld>
            <a:endParaRPr lang="en-ID"/>
          </a:p>
        </p:txBody>
      </p:sp>
    </p:spTree>
    <p:extLst>
      <p:ext uri="{BB962C8B-B14F-4D97-AF65-F5344CB8AC3E}">
        <p14:creationId xmlns:p14="http://schemas.microsoft.com/office/powerpoint/2010/main" val="73106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Efficient processing and training of models like YOLOv8 require a strong GPU setup.</a:t>
            </a:r>
            <a:endParaRPr lang="en-PK" dirty="0"/>
          </a:p>
        </p:txBody>
      </p:sp>
      <p:sp>
        <p:nvSpPr>
          <p:cNvPr id="4" name="Slide Number Placeholder 3"/>
          <p:cNvSpPr>
            <a:spLocks noGrp="1"/>
          </p:cNvSpPr>
          <p:nvPr>
            <p:ph type="sldNum" sz="quarter" idx="5"/>
          </p:nvPr>
        </p:nvSpPr>
        <p:spPr/>
        <p:txBody>
          <a:bodyPr/>
          <a:lstStyle/>
          <a:p>
            <a:fld id="{284CF7A3-52EB-4CB8-B4BF-7BEF39ECBB80}" type="slidenum">
              <a:rPr lang="en-ID" smtClean="0"/>
              <a:t>3</a:t>
            </a:fld>
            <a:endParaRPr lang="en-ID"/>
          </a:p>
        </p:txBody>
      </p:sp>
    </p:spTree>
    <p:extLst>
      <p:ext uri="{BB962C8B-B14F-4D97-AF65-F5344CB8AC3E}">
        <p14:creationId xmlns:p14="http://schemas.microsoft.com/office/powerpoint/2010/main" val="1877165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YOLOv8 supports tasks like detection, segmentation, pose estimation, tracking, and classification.</a:t>
            </a:r>
          </a:p>
          <a:p>
            <a:r>
              <a:rPr lang="en-US" dirty="0"/>
              <a:t>This version builds on previous YOLO models with enhanced performance and ease of use.</a:t>
            </a:r>
          </a:p>
          <a:p>
            <a:r>
              <a:rPr lang="en-US" dirty="0"/>
              <a:t>Ultralytics has designed YOLOv8 to make AI model development more accessible and efficient.</a:t>
            </a:r>
            <a:endParaRPr lang="en-PK" dirty="0"/>
          </a:p>
        </p:txBody>
      </p:sp>
      <p:sp>
        <p:nvSpPr>
          <p:cNvPr id="4" name="Slide Number Placeholder 3"/>
          <p:cNvSpPr>
            <a:spLocks noGrp="1"/>
          </p:cNvSpPr>
          <p:nvPr>
            <p:ph type="sldNum" sz="quarter" idx="5"/>
          </p:nvPr>
        </p:nvSpPr>
        <p:spPr/>
        <p:txBody>
          <a:bodyPr/>
          <a:lstStyle/>
          <a:p>
            <a:fld id="{284CF7A3-52EB-4CB8-B4BF-7BEF39ECBB80}" type="slidenum">
              <a:rPr lang="en-ID" smtClean="0"/>
              <a:t>4</a:t>
            </a:fld>
            <a:endParaRPr lang="en-ID"/>
          </a:p>
        </p:txBody>
      </p:sp>
    </p:spTree>
    <p:extLst>
      <p:ext uri="{BB962C8B-B14F-4D97-AF65-F5344CB8AC3E}">
        <p14:creationId xmlns:p14="http://schemas.microsoft.com/office/powerpoint/2010/main" val="415908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Roboflow simplifies the management of datasets, from labeling to model deployment.“</a:t>
            </a:r>
          </a:p>
        </p:txBody>
      </p:sp>
      <p:sp>
        <p:nvSpPr>
          <p:cNvPr id="4" name="Slide Number Placeholder 3"/>
          <p:cNvSpPr>
            <a:spLocks noGrp="1"/>
          </p:cNvSpPr>
          <p:nvPr>
            <p:ph type="sldNum" sz="quarter" idx="5"/>
          </p:nvPr>
        </p:nvSpPr>
        <p:spPr/>
        <p:txBody>
          <a:bodyPr/>
          <a:lstStyle/>
          <a:p>
            <a:fld id="{284CF7A3-52EB-4CB8-B4BF-7BEF39ECBB80}" type="slidenum">
              <a:rPr lang="en-ID" smtClean="0"/>
              <a:t>5</a:t>
            </a:fld>
            <a:endParaRPr lang="en-ID"/>
          </a:p>
        </p:txBody>
      </p:sp>
    </p:spTree>
    <p:extLst>
      <p:ext uri="{BB962C8B-B14F-4D97-AF65-F5344CB8AC3E}">
        <p14:creationId xmlns:p14="http://schemas.microsoft.com/office/powerpoint/2010/main" val="428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90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1CCD0-4C1A-52E7-F3BA-2749B2B92BB4}"/>
              </a:ext>
            </a:extLst>
          </p:cNvPr>
          <p:cNvSpPr/>
          <p:nvPr userDrawn="1"/>
        </p:nvSpPr>
        <p:spPr>
          <a:xfrm>
            <a:off x="0" y="0"/>
            <a:ext cx="12192000" cy="1146982"/>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A7EC04D2-F35A-4F37-9620-F218027EC81F}"/>
              </a:ext>
            </a:extLst>
          </p:cNvPr>
          <p:cNvSpPr>
            <a:spLocks noGrp="1"/>
          </p:cNvSpPr>
          <p:nvPr>
            <p:ph type="pic" sz="quarter" idx="10"/>
          </p:nvPr>
        </p:nvSpPr>
        <p:spPr>
          <a:xfrm>
            <a:off x="694747" y="731696"/>
            <a:ext cx="5019972" cy="5463364"/>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3027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6905B7-7957-42FE-8C5D-BF4183D7C71F}"/>
              </a:ext>
            </a:extLst>
          </p:cNvPr>
          <p:cNvSpPr>
            <a:spLocks noGrp="1"/>
          </p:cNvSpPr>
          <p:nvPr>
            <p:ph type="pic" sz="quarter" idx="10"/>
          </p:nvPr>
        </p:nvSpPr>
        <p:spPr>
          <a:xfrm>
            <a:off x="-1" y="0"/>
            <a:ext cx="12191999" cy="278384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4" name="Picture Placeholder 2">
            <a:extLst>
              <a:ext uri="{FF2B5EF4-FFF2-40B4-BE49-F238E27FC236}">
                <a16:creationId xmlns:a16="http://schemas.microsoft.com/office/drawing/2014/main" id="{C13E1AB6-03EC-44D3-B927-F8FFFE7DF77F}"/>
              </a:ext>
            </a:extLst>
          </p:cNvPr>
          <p:cNvSpPr>
            <a:spLocks noGrp="1"/>
          </p:cNvSpPr>
          <p:nvPr>
            <p:ph type="pic" sz="quarter" idx="11"/>
          </p:nvPr>
        </p:nvSpPr>
        <p:spPr>
          <a:xfrm>
            <a:off x="0" y="88900"/>
            <a:ext cx="12191999" cy="278384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279899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862CE2-C1EA-415E-A4FF-D841D4527C1F}"/>
              </a:ext>
            </a:extLst>
          </p:cNvPr>
          <p:cNvSpPr>
            <a:spLocks noGrp="1"/>
          </p:cNvSpPr>
          <p:nvPr>
            <p:ph type="pic" sz="quarter" idx="10"/>
          </p:nvPr>
        </p:nvSpPr>
        <p:spPr>
          <a:xfrm>
            <a:off x="7676854" y="0"/>
            <a:ext cx="4515146" cy="6858000"/>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428360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6350F3-2233-BD0E-2157-151E6A131C33}"/>
              </a:ext>
            </a:extLst>
          </p:cNvPr>
          <p:cNvSpPr/>
          <p:nvPr userDrawn="1"/>
        </p:nvSpPr>
        <p:spPr>
          <a:xfrm>
            <a:off x="0" y="0"/>
            <a:ext cx="4741146" cy="685800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5A50C781-C7D5-3F85-7E21-683426BAA7D2}"/>
              </a:ext>
            </a:extLst>
          </p:cNvPr>
          <p:cNvSpPr/>
          <p:nvPr userDrawn="1"/>
        </p:nvSpPr>
        <p:spPr>
          <a:xfrm>
            <a:off x="4741146" y="2098420"/>
            <a:ext cx="7450854" cy="781303"/>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F70A790-5AA9-C884-1E9B-6801E79FF1FE}"/>
              </a:ext>
            </a:extLst>
          </p:cNvPr>
          <p:cNvSpPr/>
          <p:nvPr userDrawn="1"/>
        </p:nvSpPr>
        <p:spPr>
          <a:xfrm>
            <a:off x="4970898" y="1128527"/>
            <a:ext cx="6991350" cy="5276850"/>
          </a:xfrm>
          <a:prstGeom prst="rect">
            <a:avLst/>
          </a:prstGeom>
          <a:noFill/>
          <a:ln w="22225" cap="rnd">
            <a:solidFill>
              <a:srgbClr val="0B508F"/>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F5B44945-C4BB-4039-BB76-86E84B695F18}"/>
              </a:ext>
            </a:extLst>
          </p:cNvPr>
          <p:cNvSpPr>
            <a:spLocks noGrp="1"/>
          </p:cNvSpPr>
          <p:nvPr>
            <p:ph type="pic" sz="quarter" idx="10"/>
          </p:nvPr>
        </p:nvSpPr>
        <p:spPr>
          <a:xfrm>
            <a:off x="5407357" y="1646693"/>
            <a:ext cx="2739746" cy="3022600"/>
          </a:xfrm>
          <a:custGeom>
            <a:avLst/>
            <a:gdLst>
              <a:gd name="connsiteX0" fmla="*/ 0 w 2739746"/>
              <a:gd name="connsiteY0" fmla="*/ 0 h 3022600"/>
              <a:gd name="connsiteX1" fmla="*/ 2739746 w 2739746"/>
              <a:gd name="connsiteY1" fmla="*/ 0 h 3022600"/>
              <a:gd name="connsiteX2" fmla="*/ 2739746 w 2739746"/>
              <a:gd name="connsiteY2" fmla="*/ 3022600 h 3022600"/>
              <a:gd name="connsiteX3" fmla="*/ 0 w 2739746"/>
              <a:gd name="connsiteY3" fmla="*/ 3022600 h 3022600"/>
            </a:gdLst>
            <a:ahLst/>
            <a:cxnLst>
              <a:cxn ang="0">
                <a:pos x="connsiteX0" y="connsiteY0"/>
              </a:cxn>
              <a:cxn ang="0">
                <a:pos x="connsiteX1" y="connsiteY1"/>
              </a:cxn>
              <a:cxn ang="0">
                <a:pos x="connsiteX2" y="connsiteY2"/>
              </a:cxn>
              <a:cxn ang="0">
                <a:pos x="connsiteX3" y="connsiteY3"/>
              </a:cxn>
            </a:cxnLst>
            <a:rect l="l" t="t" r="r" b="b"/>
            <a:pathLst>
              <a:path w="2739746" h="3022600">
                <a:moveTo>
                  <a:pt x="0" y="0"/>
                </a:moveTo>
                <a:lnTo>
                  <a:pt x="2739746" y="0"/>
                </a:lnTo>
                <a:lnTo>
                  <a:pt x="2739746" y="3022600"/>
                </a:lnTo>
                <a:lnTo>
                  <a:pt x="0" y="3022600"/>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6" name="Picture Placeholder 5">
            <a:extLst>
              <a:ext uri="{FF2B5EF4-FFF2-40B4-BE49-F238E27FC236}">
                <a16:creationId xmlns:a16="http://schemas.microsoft.com/office/drawing/2014/main" id="{9AEB51D8-EECC-4C8B-BDC4-0261A99A83AB}"/>
              </a:ext>
            </a:extLst>
          </p:cNvPr>
          <p:cNvSpPr>
            <a:spLocks noGrp="1"/>
          </p:cNvSpPr>
          <p:nvPr>
            <p:ph type="pic" sz="quarter" idx="11"/>
          </p:nvPr>
        </p:nvSpPr>
        <p:spPr>
          <a:xfrm>
            <a:off x="8836600" y="1646693"/>
            <a:ext cx="2739746" cy="3022600"/>
          </a:xfrm>
          <a:custGeom>
            <a:avLst/>
            <a:gdLst>
              <a:gd name="connsiteX0" fmla="*/ 0 w 2739746"/>
              <a:gd name="connsiteY0" fmla="*/ 0 h 3022600"/>
              <a:gd name="connsiteX1" fmla="*/ 2739746 w 2739746"/>
              <a:gd name="connsiteY1" fmla="*/ 0 h 3022600"/>
              <a:gd name="connsiteX2" fmla="*/ 2739746 w 2739746"/>
              <a:gd name="connsiteY2" fmla="*/ 3022600 h 3022600"/>
              <a:gd name="connsiteX3" fmla="*/ 0 w 2739746"/>
              <a:gd name="connsiteY3" fmla="*/ 3022600 h 3022600"/>
            </a:gdLst>
            <a:ahLst/>
            <a:cxnLst>
              <a:cxn ang="0">
                <a:pos x="connsiteX0" y="connsiteY0"/>
              </a:cxn>
              <a:cxn ang="0">
                <a:pos x="connsiteX1" y="connsiteY1"/>
              </a:cxn>
              <a:cxn ang="0">
                <a:pos x="connsiteX2" y="connsiteY2"/>
              </a:cxn>
              <a:cxn ang="0">
                <a:pos x="connsiteX3" y="connsiteY3"/>
              </a:cxn>
            </a:cxnLst>
            <a:rect l="l" t="t" r="r" b="b"/>
            <a:pathLst>
              <a:path w="2739746" h="3022600">
                <a:moveTo>
                  <a:pt x="0" y="0"/>
                </a:moveTo>
                <a:lnTo>
                  <a:pt x="2739746" y="0"/>
                </a:lnTo>
                <a:lnTo>
                  <a:pt x="2739746" y="3022600"/>
                </a:lnTo>
                <a:lnTo>
                  <a:pt x="0" y="3022600"/>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983101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rgbClr val="021638"/>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CA7C546-9645-3C3F-3297-4885B3D002A4}"/>
              </a:ext>
            </a:extLst>
          </p:cNvPr>
          <p:cNvSpPr>
            <a:spLocks noGrp="1"/>
          </p:cNvSpPr>
          <p:nvPr>
            <p:ph type="pic" sz="quarter" idx="10"/>
          </p:nvPr>
        </p:nvSpPr>
        <p:spPr>
          <a:xfrm>
            <a:off x="9279486" y="533400"/>
            <a:ext cx="2912514" cy="4552950"/>
          </a:xfrm>
          <a:custGeom>
            <a:avLst/>
            <a:gdLst>
              <a:gd name="connsiteX0" fmla="*/ 0 w 2912514"/>
              <a:gd name="connsiteY0" fmla="*/ 0 h 4552950"/>
              <a:gd name="connsiteX1" fmla="*/ 2912514 w 2912514"/>
              <a:gd name="connsiteY1" fmla="*/ 0 h 4552950"/>
              <a:gd name="connsiteX2" fmla="*/ 2912514 w 2912514"/>
              <a:gd name="connsiteY2" fmla="*/ 4552950 h 4552950"/>
              <a:gd name="connsiteX3" fmla="*/ 0 w 2912514"/>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2912514" h="4552950">
                <a:moveTo>
                  <a:pt x="0" y="0"/>
                </a:moveTo>
                <a:lnTo>
                  <a:pt x="2912514" y="0"/>
                </a:lnTo>
                <a:lnTo>
                  <a:pt x="2912514" y="4552950"/>
                </a:lnTo>
                <a:lnTo>
                  <a:pt x="0" y="4552950"/>
                </a:lnTo>
                <a:close/>
              </a:path>
            </a:pathLst>
          </a:custGeom>
          <a:no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93566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rgbClr val="021638"/>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2604141-F9F2-4318-AF0F-C5CCE0BB1E0C}"/>
              </a:ext>
            </a:extLst>
          </p:cNvPr>
          <p:cNvSpPr>
            <a:spLocks noGrp="1"/>
          </p:cNvSpPr>
          <p:nvPr>
            <p:ph type="pic" sz="quarter" idx="16"/>
          </p:nvPr>
        </p:nvSpPr>
        <p:spPr>
          <a:xfrm>
            <a:off x="6119175" y="1"/>
            <a:ext cx="6067919" cy="6862907"/>
          </a:xfrm>
          <a:custGeom>
            <a:avLst/>
            <a:gdLst>
              <a:gd name="connsiteX0" fmla="*/ 6067919 w 6067919"/>
              <a:gd name="connsiteY0" fmla="*/ 1175307 h 6862907"/>
              <a:gd name="connsiteX1" fmla="*/ 6067919 w 6067919"/>
              <a:gd name="connsiteY1" fmla="*/ 6862907 h 6862907"/>
              <a:gd name="connsiteX2" fmla="*/ 3884156 w 6067919"/>
              <a:gd name="connsiteY2" fmla="*/ 6862907 h 6862907"/>
              <a:gd name="connsiteX3" fmla="*/ 2634012 w 6067919"/>
              <a:gd name="connsiteY3" fmla="*/ 0 h 6862907"/>
              <a:gd name="connsiteX4" fmla="*/ 5955050 w 6067919"/>
              <a:gd name="connsiteY4" fmla="*/ 0 h 6862907"/>
              <a:gd name="connsiteX5" fmla="*/ 3321038 w 6067919"/>
              <a:gd name="connsiteY5" fmla="*/ 6862907 h 6862907"/>
              <a:gd name="connsiteX6" fmla="*/ 0 w 6067919"/>
              <a:gd name="connsiteY6" fmla="*/ 6862907 h 686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919" h="6862907">
                <a:moveTo>
                  <a:pt x="6067919" y="1175307"/>
                </a:moveTo>
                <a:lnTo>
                  <a:pt x="6067919" y="6862907"/>
                </a:lnTo>
                <a:lnTo>
                  <a:pt x="3884156" y="6862907"/>
                </a:lnTo>
                <a:close/>
                <a:moveTo>
                  <a:pt x="2634012" y="0"/>
                </a:moveTo>
                <a:lnTo>
                  <a:pt x="5955050" y="0"/>
                </a:lnTo>
                <a:lnTo>
                  <a:pt x="3321038" y="6862907"/>
                </a:lnTo>
                <a:lnTo>
                  <a:pt x="0" y="6862907"/>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166409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6FFF38-82DD-39CE-543A-2CA3F991F9B1}"/>
              </a:ext>
            </a:extLst>
          </p:cNvPr>
          <p:cNvSpPr/>
          <p:nvPr userDrawn="1"/>
        </p:nvSpPr>
        <p:spPr>
          <a:xfrm>
            <a:off x="9534840" y="0"/>
            <a:ext cx="2657159" cy="685800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0FFCAC54-1EFB-25A9-7643-1BE4442B3653}"/>
              </a:ext>
            </a:extLst>
          </p:cNvPr>
          <p:cNvSpPr/>
          <p:nvPr userDrawn="1"/>
        </p:nvSpPr>
        <p:spPr>
          <a:xfrm>
            <a:off x="504366" y="798286"/>
            <a:ext cx="11183267" cy="5203379"/>
          </a:xfrm>
          <a:prstGeom prst="roundRect">
            <a:avLst>
              <a:gd name="adj" fmla="val 8448"/>
            </a:avLst>
          </a:prstGeom>
          <a:solidFill>
            <a:schemeClr val="bg1"/>
          </a:solidFill>
          <a:ln>
            <a:noFill/>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E11A69E5-057F-E273-FFC4-7D96F271D184}"/>
              </a:ext>
            </a:extLst>
          </p:cNvPr>
          <p:cNvSpPr/>
          <p:nvPr userDrawn="1"/>
        </p:nvSpPr>
        <p:spPr>
          <a:xfrm>
            <a:off x="4772939" y="2434745"/>
            <a:ext cx="2322285" cy="1959428"/>
          </a:xfrm>
          <a:prstGeom prst="roundRect">
            <a:avLst>
              <a:gd name="adj" fmla="val 17095"/>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74DE4D62-919B-0AD2-82BA-CE5B798EF583}"/>
              </a:ext>
            </a:extLst>
          </p:cNvPr>
          <p:cNvSpPr/>
          <p:nvPr userDrawn="1"/>
        </p:nvSpPr>
        <p:spPr>
          <a:xfrm>
            <a:off x="1174130" y="2434745"/>
            <a:ext cx="2322285" cy="1959428"/>
          </a:xfrm>
          <a:prstGeom prst="roundRect">
            <a:avLst>
              <a:gd name="adj" fmla="val 17095"/>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52154042-BB83-875C-DD74-444383B1F0B7}"/>
              </a:ext>
            </a:extLst>
          </p:cNvPr>
          <p:cNvSpPr/>
          <p:nvPr userDrawn="1"/>
        </p:nvSpPr>
        <p:spPr>
          <a:xfrm>
            <a:off x="8371861" y="2434745"/>
            <a:ext cx="2322285" cy="1959428"/>
          </a:xfrm>
          <a:prstGeom prst="roundRect">
            <a:avLst>
              <a:gd name="adj" fmla="val 17095"/>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Picture Placeholder 6">
            <a:extLst>
              <a:ext uri="{FF2B5EF4-FFF2-40B4-BE49-F238E27FC236}">
                <a16:creationId xmlns:a16="http://schemas.microsoft.com/office/drawing/2014/main" id="{94A87C72-C935-489F-BA5A-CF4358F500EF}"/>
              </a:ext>
            </a:extLst>
          </p:cNvPr>
          <p:cNvSpPr>
            <a:spLocks noGrp="1"/>
          </p:cNvSpPr>
          <p:nvPr>
            <p:ph type="pic" sz="quarter" idx="11"/>
          </p:nvPr>
        </p:nvSpPr>
        <p:spPr>
          <a:xfrm>
            <a:off x="4772939" y="2365517"/>
            <a:ext cx="2322285" cy="1959428"/>
          </a:xfrm>
          <a:custGeom>
            <a:avLst/>
            <a:gdLst>
              <a:gd name="connsiteX0" fmla="*/ 334964 w 2322285"/>
              <a:gd name="connsiteY0" fmla="*/ 0 h 1959428"/>
              <a:gd name="connsiteX1" fmla="*/ 1987321 w 2322285"/>
              <a:gd name="connsiteY1" fmla="*/ 0 h 1959428"/>
              <a:gd name="connsiteX2" fmla="*/ 2322285 w 2322285"/>
              <a:gd name="connsiteY2" fmla="*/ 334964 h 1959428"/>
              <a:gd name="connsiteX3" fmla="*/ 2322285 w 2322285"/>
              <a:gd name="connsiteY3" fmla="*/ 1624464 h 1959428"/>
              <a:gd name="connsiteX4" fmla="*/ 1987321 w 2322285"/>
              <a:gd name="connsiteY4" fmla="*/ 1959428 h 1959428"/>
              <a:gd name="connsiteX5" fmla="*/ 334964 w 2322285"/>
              <a:gd name="connsiteY5" fmla="*/ 1959428 h 1959428"/>
              <a:gd name="connsiteX6" fmla="*/ 0 w 2322285"/>
              <a:gd name="connsiteY6" fmla="*/ 1624464 h 1959428"/>
              <a:gd name="connsiteX7" fmla="*/ 0 w 2322285"/>
              <a:gd name="connsiteY7" fmla="*/ 334964 h 1959428"/>
              <a:gd name="connsiteX8" fmla="*/ 334964 w 2322285"/>
              <a:gd name="connsiteY8" fmla="*/ 0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1959428">
                <a:moveTo>
                  <a:pt x="334964" y="0"/>
                </a:moveTo>
                <a:lnTo>
                  <a:pt x="1987321" y="0"/>
                </a:lnTo>
                <a:cubicBezTo>
                  <a:pt x="2172317" y="0"/>
                  <a:pt x="2322285" y="149968"/>
                  <a:pt x="2322285" y="334964"/>
                </a:cubicBezTo>
                <a:lnTo>
                  <a:pt x="2322285" y="1624464"/>
                </a:lnTo>
                <a:cubicBezTo>
                  <a:pt x="2322285" y="1809460"/>
                  <a:pt x="2172317" y="1959428"/>
                  <a:pt x="1987321" y="1959428"/>
                </a:cubicBezTo>
                <a:lnTo>
                  <a:pt x="334964" y="1959428"/>
                </a:lnTo>
                <a:cubicBezTo>
                  <a:pt x="149968" y="1959428"/>
                  <a:pt x="0" y="1809460"/>
                  <a:pt x="0" y="1624464"/>
                </a:cubicBezTo>
                <a:lnTo>
                  <a:pt x="0" y="334964"/>
                </a:lnTo>
                <a:cubicBezTo>
                  <a:pt x="0" y="149968"/>
                  <a:pt x="149968" y="0"/>
                  <a:pt x="334964"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8" name="Picture Placeholder 7">
            <a:extLst>
              <a:ext uri="{FF2B5EF4-FFF2-40B4-BE49-F238E27FC236}">
                <a16:creationId xmlns:a16="http://schemas.microsoft.com/office/drawing/2014/main" id="{9E130BAC-F137-447F-B558-EDD77E22B31A}"/>
              </a:ext>
            </a:extLst>
          </p:cNvPr>
          <p:cNvSpPr>
            <a:spLocks noGrp="1"/>
          </p:cNvSpPr>
          <p:nvPr>
            <p:ph type="pic" sz="quarter" idx="12"/>
          </p:nvPr>
        </p:nvSpPr>
        <p:spPr>
          <a:xfrm>
            <a:off x="8371750" y="2365517"/>
            <a:ext cx="2322285" cy="1959428"/>
          </a:xfrm>
          <a:custGeom>
            <a:avLst/>
            <a:gdLst>
              <a:gd name="connsiteX0" fmla="*/ 334964 w 2322285"/>
              <a:gd name="connsiteY0" fmla="*/ 0 h 1959428"/>
              <a:gd name="connsiteX1" fmla="*/ 1987321 w 2322285"/>
              <a:gd name="connsiteY1" fmla="*/ 0 h 1959428"/>
              <a:gd name="connsiteX2" fmla="*/ 2322285 w 2322285"/>
              <a:gd name="connsiteY2" fmla="*/ 334964 h 1959428"/>
              <a:gd name="connsiteX3" fmla="*/ 2322285 w 2322285"/>
              <a:gd name="connsiteY3" fmla="*/ 1624464 h 1959428"/>
              <a:gd name="connsiteX4" fmla="*/ 1987321 w 2322285"/>
              <a:gd name="connsiteY4" fmla="*/ 1959428 h 1959428"/>
              <a:gd name="connsiteX5" fmla="*/ 334964 w 2322285"/>
              <a:gd name="connsiteY5" fmla="*/ 1959428 h 1959428"/>
              <a:gd name="connsiteX6" fmla="*/ 0 w 2322285"/>
              <a:gd name="connsiteY6" fmla="*/ 1624464 h 1959428"/>
              <a:gd name="connsiteX7" fmla="*/ 0 w 2322285"/>
              <a:gd name="connsiteY7" fmla="*/ 334964 h 1959428"/>
              <a:gd name="connsiteX8" fmla="*/ 334964 w 2322285"/>
              <a:gd name="connsiteY8" fmla="*/ 0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1959428">
                <a:moveTo>
                  <a:pt x="334964" y="0"/>
                </a:moveTo>
                <a:lnTo>
                  <a:pt x="1987321" y="0"/>
                </a:lnTo>
                <a:cubicBezTo>
                  <a:pt x="2172317" y="0"/>
                  <a:pt x="2322285" y="149968"/>
                  <a:pt x="2322285" y="334964"/>
                </a:cubicBezTo>
                <a:lnTo>
                  <a:pt x="2322285" y="1624464"/>
                </a:lnTo>
                <a:cubicBezTo>
                  <a:pt x="2322285" y="1809460"/>
                  <a:pt x="2172317" y="1959428"/>
                  <a:pt x="1987321" y="1959428"/>
                </a:cubicBezTo>
                <a:lnTo>
                  <a:pt x="334964" y="1959428"/>
                </a:lnTo>
                <a:cubicBezTo>
                  <a:pt x="149968" y="1959428"/>
                  <a:pt x="0" y="1809460"/>
                  <a:pt x="0" y="1624464"/>
                </a:cubicBezTo>
                <a:lnTo>
                  <a:pt x="0" y="334964"/>
                </a:lnTo>
                <a:cubicBezTo>
                  <a:pt x="0" y="149968"/>
                  <a:pt x="149968" y="0"/>
                  <a:pt x="334964"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6" name="Picture Placeholder 5">
            <a:extLst>
              <a:ext uri="{FF2B5EF4-FFF2-40B4-BE49-F238E27FC236}">
                <a16:creationId xmlns:a16="http://schemas.microsoft.com/office/drawing/2014/main" id="{ED390669-77EA-4D16-BDD0-DFC726CF78B2}"/>
              </a:ext>
            </a:extLst>
          </p:cNvPr>
          <p:cNvSpPr>
            <a:spLocks noGrp="1"/>
          </p:cNvSpPr>
          <p:nvPr>
            <p:ph type="pic" sz="quarter" idx="10"/>
          </p:nvPr>
        </p:nvSpPr>
        <p:spPr>
          <a:xfrm>
            <a:off x="1174131" y="2365517"/>
            <a:ext cx="2322285" cy="1959428"/>
          </a:xfrm>
          <a:custGeom>
            <a:avLst/>
            <a:gdLst>
              <a:gd name="connsiteX0" fmla="*/ 334964 w 2322285"/>
              <a:gd name="connsiteY0" fmla="*/ 0 h 1959428"/>
              <a:gd name="connsiteX1" fmla="*/ 1987321 w 2322285"/>
              <a:gd name="connsiteY1" fmla="*/ 0 h 1959428"/>
              <a:gd name="connsiteX2" fmla="*/ 2322285 w 2322285"/>
              <a:gd name="connsiteY2" fmla="*/ 334964 h 1959428"/>
              <a:gd name="connsiteX3" fmla="*/ 2322285 w 2322285"/>
              <a:gd name="connsiteY3" fmla="*/ 1624464 h 1959428"/>
              <a:gd name="connsiteX4" fmla="*/ 1987321 w 2322285"/>
              <a:gd name="connsiteY4" fmla="*/ 1959428 h 1959428"/>
              <a:gd name="connsiteX5" fmla="*/ 334964 w 2322285"/>
              <a:gd name="connsiteY5" fmla="*/ 1959428 h 1959428"/>
              <a:gd name="connsiteX6" fmla="*/ 0 w 2322285"/>
              <a:gd name="connsiteY6" fmla="*/ 1624464 h 1959428"/>
              <a:gd name="connsiteX7" fmla="*/ 0 w 2322285"/>
              <a:gd name="connsiteY7" fmla="*/ 334964 h 1959428"/>
              <a:gd name="connsiteX8" fmla="*/ 334964 w 2322285"/>
              <a:gd name="connsiteY8" fmla="*/ 0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1959428">
                <a:moveTo>
                  <a:pt x="334964" y="0"/>
                </a:moveTo>
                <a:lnTo>
                  <a:pt x="1987321" y="0"/>
                </a:lnTo>
                <a:cubicBezTo>
                  <a:pt x="2172317" y="0"/>
                  <a:pt x="2322285" y="149968"/>
                  <a:pt x="2322285" y="334964"/>
                </a:cubicBezTo>
                <a:lnTo>
                  <a:pt x="2322285" y="1624464"/>
                </a:lnTo>
                <a:cubicBezTo>
                  <a:pt x="2322285" y="1809460"/>
                  <a:pt x="2172317" y="1959428"/>
                  <a:pt x="1987321" y="1959428"/>
                </a:cubicBezTo>
                <a:lnTo>
                  <a:pt x="334964" y="1959428"/>
                </a:lnTo>
                <a:cubicBezTo>
                  <a:pt x="149968" y="1959428"/>
                  <a:pt x="0" y="1809460"/>
                  <a:pt x="0" y="1624464"/>
                </a:cubicBezTo>
                <a:lnTo>
                  <a:pt x="0" y="334964"/>
                </a:lnTo>
                <a:cubicBezTo>
                  <a:pt x="0" y="149968"/>
                  <a:pt x="149968" y="0"/>
                  <a:pt x="334964"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3" name="Rectangle: Rounded Corners 12">
            <a:extLst>
              <a:ext uri="{FF2B5EF4-FFF2-40B4-BE49-F238E27FC236}">
                <a16:creationId xmlns:a16="http://schemas.microsoft.com/office/drawing/2014/main" id="{9DBFB445-B581-BD68-CD4F-C4BBA81EB9EB}"/>
              </a:ext>
            </a:extLst>
          </p:cNvPr>
          <p:cNvSpPr/>
          <p:nvPr userDrawn="1"/>
        </p:nvSpPr>
        <p:spPr>
          <a:xfrm flipH="1">
            <a:off x="4110739" y="2527823"/>
            <a:ext cx="45719" cy="2725453"/>
          </a:xfrm>
          <a:prstGeom prst="roundRect">
            <a:avLst>
              <a:gd name="adj" fmla="val 20528"/>
            </a:avLst>
          </a:prstGeom>
          <a:gradFill flip="none" rotWithShape="1">
            <a:gsLst>
              <a:gs pos="0">
                <a:srgbClr val="5CACF3">
                  <a:alpha val="26000"/>
                </a:srgbClr>
              </a:gs>
              <a:gs pos="100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Rounded Corners 13">
            <a:extLst>
              <a:ext uri="{FF2B5EF4-FFF2-40B4-BE49-F238E27FC236}">
                <a16:creationId xmlns:a16="http://schemas.microsoft.com/office/drawing/2014/main" id="{2DE2E304-DFC9-5DC0-9C70-1AA76F7ED6CA}"/>
              </a:ext>
            </a:extLst>
          </p:cNvPr>
          <p:cNvSpPr/>
          <p:nvPr userDrawn="1"/>
        </p:nvSpPr>
        <p:spPr>
          <a:xfrm flipH="1">
            <a:off x="7707646" y="2527823"/>
            <a:ext cx="45719" cy="2725453"/>
          </a:xfrm>
          <a:prstGeom prst="roundRect">
            <a:avLst>
              <a:gd name="adj" fmla="val 20528"/>
            </a:avLst>
          </a:prstGeom>
          <a:gradFill flip="none" rotWithShape="1">
            <a:gsLst>
              <a:gs pos="0">
                <a:srgbClr val="5CACF3">
                  <a:alpha val="26000"/>
                </a:srgbClr>
              </a:gs>
              <a:gs pos="100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5" name="Straight Connector 14">
            <a:extLst>
              <a:ext uri="{FF2B5EF4-FFF2-40B4-BE49-F238E27FC236}">
                <a16:creationId xmlns:a16="http://schemas.microsoft.com/office/drawing/2014/main" id="{9A14BC95-6CCA-B1FA-2F00-394E4EBC7F78}"/>
              </a:ext>
            </a:extLst>
          </p:cNvPr>
          <p:cNvCxnSpPr>
            <a:cxnSpLocks/>
          </p:cNvCxnSpPr>
          <p:nvPr userDrawn="1"/>
        </p:nvCxnSpPr>
        <p:spPr>
          <a:xfrm>
            <a:off x="504367" y="2784831"/>
            <a:ext cx="0" cy="1230289"/>
          </a:xfrm>
          <a:prstGeom prst="line">
            <a:avLst/>
          </a:prstGeom>
          <a:ln w="76200" cap="rnd">
            <a:solidFill>
              <a:srgbClr val="3DCAB1"/>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21706F-72BE-70B9-124C-75E5D1114159}"/>
              </a:ext>
            </a:extLst>
          </p:cNvPr>
          <p:cNvCxnSpPr>
            <a:cxnSpLocks/>
          </p:cNvCxnSpPr>
          <p:nvPr userDrawn="1"/>
        </p:nvCxnSpPr>
        <p:spPr>
          <a:xfrm>
            <a:off x="11687634" y="2784831"/>
            <a:ext cx="0" cy="1230289"/>
          </a:xfrm>
          <a:prstGeom prst="line">
            <a:avLst/>
          </a:prstGeom>
          <a:ln w="76200" cap="rnd">
            <a:solidFill>
              <a:srgbClr val="3DCAB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087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02163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9FC568-BE77-A8D7-C4A8-36B70A4697CE}"/>
              </a:ext>
            </a:extLst>
          </p:cNvPr>
          <p:cNvSpPr/>
          <p:nvPr userDrawn="1"/>
        </p:nvSpPr>
        <p:spPr>
          <a:xfrm>
            <a:off x="8800566" y="4787854"/>
            <a:ext cx="3391434" cy="2070145"/>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0FB8F71D-1B9E-0859-1F43-FC971F2EED8C}"/>
              </a:ext>
            </a:extLst>
          </p:cNvPr>
          <p:cNvSpPr/>
          <p:nvPr userDrawn="1"/>
        </p:nvSpPr>
        <p:spPr>
          <a:xfrm>
            <a:off x="707250" y="4787855"/>
            <a:ext cx="2424690" cy="1186116"/>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C7D08C78-F5A8-C398-227D-49998CDCA48F}"/>
              </a:ext>
            </a:extLst>
          </p:cNvPr>
          <p:cNvSpPr/>
          <p:nvPr userDrawn="1"/>
        </p:nvSpPr>
        <p:spPr>
          <a:xfrm>
            <a:off x="3333158" y="4787855"/>
            <a:ext cx="2424690" cy="1186116"/>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1A28770C-45EE-11D3-01DD-A3DE65071655}"/>
              </a:ext>
            </a:extLst>
          </p:cNvPr>
          <p:cNvSpPr/>
          <p:nvPr userDrawn="1"/>
        </p:nvSpPr>
        <p:spPr>
          <a:xfrm>
            <a:off x="5946978" y="4787855"/>
            <a:ext cx="2424690" cy="1186116"/>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F22690FE-D196-D31E-1B68-048A3DB64114}"/>
              </a:ext>
            </a:extLst>
          </p:cNvPr>
          <p:cNvSpPr/>
          <p:nvPr userDrawn="1"/>
        </p:nvSpPr>
        <p:spPr>
          <a:xfrm>
            <a:off x="8800566" y="4787855"/>
            <a:ext cx="2424690" cy="1186116"/>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6AF267A-CB01-4BB5-A50D-10148E31D9D5}"/>
              </a:ext>
            </a:extLst>
          </p:cNvPr>
          <p:cNvSpPr>
            <a:spLocks noGrp="1"/>
          </p:cNvSpPr>
          <p:nvPr>
            <p:ph type="pic" sz="quarter" idx="11"/>
          </p:nvPr>
        </p:nvSpPr>
        <p:spPr>
          <a:xfrm>
            <a:off x="707250" y="1754680"/>
            <a:ext cx="2424690" cy="3040388"/>
          </a:xfrm>
          <a:custGeom>
            <a:avLst/>
            <a:gdLst>
              <a:gd name="connsiteX0" fmla="*/ 0 w 2424690"/>
              <a:gd name="connsiteY0" fmla="*/ 0 h 3040388"/>
              <a:gd name="connsiteX1" fmla="*/ 2424690 w 2424690"/>
              <a:gd name="connsiteY1" fmla="*/ 0 h 3040388"/>
              <a:gd name="connsiteX2" fmla="*/ 2424690 w 2424690"/>
              <a:gd name="connsiteY2" fmla="*/ 3040388 h 3040388"/>
              <a:gd name="connsiteX3" fmla="*/ 0 w 2424690"/>
              <a:gd name="connsiteY3" fmla="*/ 3040388 h 3040388"/>
            </a:gdLst>
            <a:ahLst/>
            <a:cxnLst>
              <a:cxn ang="0">
                <a:pos x="connsiteX0" y="connsiteY0"/>
              </a:cxn>
              <a:cxn ang="0">
                <a:pos x="connsiteX1" y="connsiteY1"/>
              </a:cxn>
              <a:cxn ang="0">
                <a:pos x="connsiteX2" y="connsiteY2"/>
              </a:cxn>
              <a:cxn ang="0">
                <a:pos x="connsiteX3" y="connsiteY3"/>
              </a:cxn>
            </a:cxnLst>
            <a:rect l="l" t="t" r="r" b="b"/>
            <a:pathLst>
              <a:path w="2424690" h="3040388">
                <a:moveTo>
                  <a:pt x="0" y="0"/>
                </a:moveTo>
                <a:lnTo>
                  <a:pt x="2424690" y="0"/>
                </a:lnTo>
                <a:lnTo>
                  <a:pt x="2424690" y="3040388"/>
                </a:lnTo>
                <a:lnTo>
                  <a:pt x="0" y="304038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0" name="Picture Placeholder 9">
            <a:extLst>
              <a:ext uri="{FF2B5EF4-FFF2-40B4-BE49-F238E27FC236}">
                <a16:creationId xmlns:a16="http://schemas.microsoft.com/office/drawing/2014/main" id="{E579D3BC-2CEB-414E-A848-0354A12C7C50}"/>
              </a:ext>
            </a:extLst>
          </p:cNvPr>
          <p:cNvSpPr>
            <a:spLocks noGrp="1"/>
          </p:cNvSpPr>
          <p:nvPr>
            <p:ph type="pic" sz="quarter" idx="12"/>
          </p:nvPr>
        </p:nvSpPr>
        <p:spPr>
          <a:xfrm>
            <a:off x="3333158" y="1754680"/>
            <a:ext cx="2424690" cy="3040388"/>
          </a:xfrm>
          <a:custGeom>
            <a:avLst/>
            <a:gdLst>
              <a:gd name="connsiteX0" fmla="*/ 0 w 2424690"/>
              <a:gd name="connsiteY0" fmla="*/ 0 h 3040388"/>
              <a:gd name="connsiteX1" fmla="*/ 2424690 w 2424690"/>
              <a:gd name="connsiteY1" fmla="*/ 0 h 3040388"/>
              <a:gd name="connsiteX2" fmla="*/ 2424690 w 2424690"/>
              <a:gd name="connsiteY2" fmla="*/ 3040388 h 3040388"/>
              <a:gd name="connsiteX3" fmla="*/ 0 w 2424690"/>
              <a:gd name="connsiteY3" fmla="*/ 3040388 h 3040388"/>
            </a:gdLst>
            <a:ahLst/>
            <a:cxnLst>
              <a:cxn ang="0">
                <a:pos x="connsiteX0" y="connsiteY0"/>
              </a:cxn>
              <a:cxn ang="0">
                <a:pos x="connsiteX1" y="connsiteY1"/>
              </a:cxn>
              <a:cxn ang="0">
                <a:pos x="connsiteX2" y="connsiteY2"/>
              </a:cxn>
              <a:cxn ang="0">
                <a:pos x="connsiteX3" y="connsiteY3"/>
              </a:cxn>
            </a:cxnLst>
            <a:rect l="l" t="t" r="r" b="b"/>
            <a:pathLst>
              <a:path w="2424690" h="3040388">
                <a:moveTo>
                  <a:pt x="0" y="0"/>
                </a:moveTo>
                <a:lnTo>
                  <a:pt x="2424690" y="0"/>
                </a:lnTo>
                <a:lnTo>
                  <a:pt x="2424690" y="3040388"/>
                </a:lnTo>
                <a:lnTo>
                  <a:pt x="0" y="304038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1" name="Picture Placeholder 10">
            <a:extLst>
              <a:ext uri="{FF2B5EF4-FFF2-40B4-BE49-F238E27FC236}">
                <a16:creationId xmlns:a16="http://schemas.microsoft.com/office/drawing/2014/main" id="{8EB976D7-7537-409E-8A7E-7A6323D4D326}"/>
              </a:ext>
            </a:extLst>
          </p:cNvPr>
          <p:cNvSpPr>
            <a:spLocks noGrp="1"/>
          </p:cNvSpPr>
          <p:nvPr>
            <p:ph type="pic" sz="quarter" idx="13"/>
          </p:nvPr>
        </p:nvSpPr>
        <p:spPr>
          <a:xfrm>
            <a:off x="5948347" y="1754680"/>
            <a:ext cx="2424690" cy="3040388"/>
          </a:xfrm>
          <a:custGeom>
            <a:avLst/>
            <a:gdLst>
              <a:gd name="connsiteX0" fmla="*/ 0 w 2424690"/>
              <a:gd name="connsiteY0" fmla="*/ 0 h 3040388"/>
              <a:gd name="connsiteX1" fmla="*/ 2424690 w 2424690"/>
              <a:gd name="connsiteY1" fmla="*/ 0 h 3040388"/>
              <a:gd name="connsiteX2" fmla="*/ 2424690 w 2424690"/>
              <a:gd name="connsiteY2" fmla="*/ 3040388 h 3040388"/>
              <a:gd name="connsiteX3" fmla="*/ 0 w 2424690"/>
              <a:gd name="connsiteY3" fmla="*/ 3040388 h 3040388"/>
            </a:gdLst>
            <a:ahLst/>
            <a:cxnLst>
              <a:cxn ang="0">
                <a:pos x="connsiteX0" y="connsiteY0"/>
              </a:cxn>
              <a:cxn ang="0">
                <a:pos x="connsiteX1" y="connsiteY1"/>
              </a:cxn>
              <a:cxn ang="0">
                <a:pos x="connsiteX2" y="connsiteY2"/>
              </a:cxn>
              <a:cxn ang="0">
                <a:pos x="connsiteX3" y="connsiteY3"/>
              </a:cxn>
            </a:cxnLst>
            <a:rect l="l" t="t" r="r" b="b"/>
            <a:pathLst>
              <a:path w="2424690" h="3040388">
                <a:moveTo>
                  <a:pt x="0" y="0"/>
                </a:moveTo>
                <a:lnTo>
                  <a:pt x="2424690" y="0"/>
                </a:lnTo>
                <a:lnTo>
                  <a:pt x="2424690" y="3040388"/>
                </a:lnTo>
                <a:lnTo>
                  <a:pt x="0" y="304038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3" name="Picture Placeholder 12">
            <a:extLst>
              <a:ext uri="{FF2B5EF4-FFF2-40B4-BE49-F238E27FC236}">
                <a16:creationId xmlns:a16="http://schemas.microsoft.com/office/drawing/2014/main" id="{5C4C74AF-CD96-47C8-AE70-C5A251DC7117}"/>
              </a:ext>
            </a:extLst>
          </p:cNvPr>
          <p:cNvSpPr>
            <a:spLocks noGrp="1"/>
          </p:cNvSpPr>
          <p:nvPr>
            <p:ph type="pic" sz="quarter" idx="14"/>
          </p:nvPr>
        </p:nvSpPr>
        <p:spPr>
          <a:xfrm>
            <a:off x="8800566" y="1754680"/>
            <a:ext cx="2424690" cy="3040388"/>
          </a:xfrm>
          <a:custGeom>
            <a:avLst/>
            <a:gdLst>
              <a:gd name="connsiteX0" fmla="*/ 0 w 2424690"/>
              <a:gd name="connsiteY0" fmla="*/ 0 h 3040388"/>
              <a:gd name="connsiteX1" fmla="*/ 2424690 w 2424690"/>
              <a:gd name="connsiteY1" fmla="*/ 0 h 3040388"/>
              <a:gd name="connsiteX2" fmla="*/ 2424690 w 2424690"/>
              <a:gd name="connsiteY2" fmla="*/ 3040388 h 3040388"/>
              <a:gd name="connsiteX3" fmla="*/ 0 w 2424690"/>
              <a:gd name="connsiteY3" fmla="*/ 3040388 h 3040388"/>
            </a:gdLst>
            <a:ahLst/>
            <a:cxnLst>
              <a:cxn ang="0">
                <a:pos x="connsiteX0" y="connsiteY0"/>
              </a:cxn>
              <a:cxn ang="0">
                <a:pos x="connsiteX1" y="connsiteY1"/>
              </a:cxn>
              <a:cxn ang="0">
                <a:pos x="connsiteX2" y="connsiteY2"/>
              </a:cxn>
              <a:cxn ang="0">
                <a:pos x="connsiteX3" y="connsiteY3"/>
              </a:cxn>
            </a:cxnLst>
            <a:rect l="l" t="t" r="r" b="b"/>
            <a:pathLst>
              <a:path w="2424690" h="3040388">
                <a:moveTo>
                  <a:pt x="0" y="0"/>
                </a:moveTo>
                <a:lnTo>
                  <a:pt x="2424690" y="0"/>
                </a:lnTo>
                <a:lnTo>
                  <a:pt x="2424690" y="3040388"/>
                </a:lnTo>
                <a:lnTo>
                  <a:pt x="0" y="304038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74807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021638"/>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E569B6C-8F44-4DA1-B108-7FD7F22F2D45}"/>
              </a:ext>
            </a:extLst>
          </p:cNvPr>
          <p:cNvSpPr>
            <a:spLocks noGrp="1"/>
          </p:cNvSpPr>
          <p:nvPr>
            <p:ph type="pic" sz="quarter" idx="11"/>
          </p:nvPr>
        </p:nvSpPr>
        <p:spPr>
          <a:xfrm>
            <a:off x="8407400" y="-3173"/>
            <a:ext cx="3784599" cy="6861173"/>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570842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6159B92F-2BC5-4108-A378-059884E94D88}"/>
              </a:ext>
            </a:extLst>
          </p:cNvPr>
          <p:cNvSpPr>
            <a:spLocks noGrp="1"/>
          </p:cNvSpPr>
          <p:nvPr>
            <p:ph type="pic" sz="quarter" idx="11"/>
          </p:nvPr>
        </p:nvSpPr>
        <p:spPr>
          <a:xfrm>
            <a:off x="0" y="2728691"/>
            <a:ext cx="12191999" cy="1669138"/>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5" name="Picture Placeholder 2">
            <a:extLst>
              <a:ext uri="{FF2B5EF4-FFF2-40B4-BE49-F238E27FC236}">
                <a16:creationId xmlns:a16="http://schemas.microsoft.com/office/drawing/2014/main" id="{C12D338A-69FA-4D11-B87C-DC9E547B80A2}"/>
              </a:ext>
            </a:extLst>
          </p:cNvPr>
          <p:cNvSpPr>
            <a:spLocks noGrp="1"/>
          </p:cNvSpPr>
          <p:nvPr>
            <p:ph type="pic" sz="quarter" idx="12"/>
          </p:nvPr>
        </p:nvSpPr>
        <p:spPr>
          <a:xfrm>
            <a:off x="0" y="0"/>
            <a:ext cx="12191999" cy="2728690"/>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27309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21638"/>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B39A6570-7638-7E48-3365-9E9A5A27882D}"/>
              </a:ext>
            </a:extLst>
          </p:cNvPr>
          <p:cNvSpPr>
            <a:spLocks noGrp="1"/>
          </p:cNvSpPr>
          <p:nvPr userDrawn="1">
            <p:ph type="pic" sz="quarter" idx="10"/>
          </p:nvPr>
        </p:nvSpPr>
        <p:spPr>
          <a:xfrm>
            <a:off x="1126213" y="1520870"/>
            <a:ext cx="4851238" cy="3946580"/>
          </a:xfrm>
          <a:custGeom>
            <a:avLst/>
            <a:gdLst>
              <a:gd name="connsiteX0" fmla="*/ 3498282 w 4851238"/>
              <a:gd name="connsiteY0" fmla="*/ 754 h 3946580"/>
              <a:gd name="connsiteX1" fmla="*/ 3816612 w 4851238"/>
              <a:gd name="connsiteY1" fmla="*/ 253028 h 3946580"/>
              <a:gd name="connsiteX2" fmla="*/ 4833156 w 4851238"/>
              <a:gd name="connsiteY2" fmla="*/ 3315589 h 3946580"/>
              <a:gd name="connsiteX3" fmla="*/ 4695424 w 4851238"/>
              <a:gd name="connsiteY3" fmla="*/ 3618038 h 3946580"/>
              <a:gd name="connsiteX4" fmla="*/ 1316359 w 4851238"/>
              <a:gd name="connsiteY4" fmla="*/ 3945642 h 3946580"/>
              <a:gd name="connsiteX5" fmla="*/ 992408 w 4851238"/>
              <a:gd name="connsiteY5" fmla="*/ 3685357 h 3946580"/>
              <a:gd name="connsiteX6" fmla="*/ 15778 w 4851238"/>
              <a:gd name="connsiteY6" fmla="*/ 589908 h 3946580"/>
              <a:gd name="connsiteX7" fmla="*/ 160818 w 4851238"/>
              <a:gd name="connsiteY7" fmla="*/ 294347 h 394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238" h="3946580">
                <a:moveTo>
                  <a:pt x="3498282" y="754"/>
                </a:moveTo>
                <a:cubicBezTo>
                  <a:pt x="3624209" y="-10349"/>
                  <a:pt x="3766719" y="102507"/>
                  <a:pt x="3816612" y="253028"/>
                </a:cubicBezTo>
                <a:lnTo>
                  <a:pt x="4833156" y="3315589"/>
                </a:lnTo>
                <a:cubicBezTo>
                  <a:pt x="4884454" y="3470186"/>
                  <a:pt x="4822897" y="3605669"/>
                  <a:pt x="4695424" y="3618038"/>
                </a:cubicBezTo>
                <a:lnTo>
                  <a:pt x="1316359" y="3945642"/>
                </a:lnTo>
                <a:cubicBezTo>
                  <a:pt x="1186779" y="3958291"/>
                  <a:pt x="1041599" y="3841640"/>
                  <a:pt x="992408" y="3685357"/>
                </a:cubicBezTo>
                <a:lnTo>
                  <a:pt x="15778" y="589908"/>
                </a:lnTo>
                <a:cubicBezTo>
                  <a:pt x="-32148" y="437841"/>
                  <a:pt x="32784" y="305590"/>
                  <a:pt x="160818" y="294347"/>
                </a:cubicBezTo>
                <a:close/>
              </a:path>
            </a:pathLst>
          </a:custGeom>
          <a:effectLst>
            <a:outerShdw blurRad="279400" dist="228600" dir="8100000" algn="tr" rotWithShape="0">
              <a:prstClr val="black">
                <a:alpha val="40000"/>
              </a:prstClr>
            </a:outerShdw>
          </a:effectLst>
        </p:spPr>
        <p:txBody>
          <a:bodyPr wrap="square">
            <a:noAutofit/>
          </a:bodyPr>
          <a:lstStyle>
            <a:lvl1pPr>
              <a:defRPr sz="1200"/>
            </a:lvl1pPr>
          </a:lstStyle>
          <a:p>
            <a:endParaRPr lang="en-US"/>
          </a:p>
        </p:txBody>
      </p:sp>
    </p:spTree>
    <p:extLst>
      <p:ext uri="{BB962C8B-B14F-4D97-AF65-F5344CB8AC3E}">
        <p14:creationId xmlns:p14="http://schemas.microsoft.com/office/powerpoint/2010/main" val="3871555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08DFA4-99E7-15BE-28D0-1D9DBD4A8A5B}"/>
              </a:ext>
            </a:extLst>
          </p:cNvPr>
          <p:cNvSpPr/>
          <p:nvPr userDrawn="1"/>
        </p:nvSpPr>
        <p:spPr>
          <a:xfrm>
            <a:off x="5842000" y="3429000"/>
            <a:ext cx="6349999" cy="342900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1F86CD38-531D-32CC-8441-C0D7B3A26CE7}"/>
              </a:ext>
            </a:extLst>
          </p:cNvPr>
          <p:cNvSpPr/>
          <p:nvPr userDrawn="1"/>
        </p:nvSpPr>
        <p:spPr>
          <a:xfrm>
            <a:off x="5842000" y="0"/>
            <a:ext cx="6349998" cy="3429000"/>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Freeform: Shape 7">
            <a:extLst>
              <a:ext uri="{FF2B5EF4-FFF2-40B4-BE49-F238E27FC236}">
                <a16:creationId xmlns:a16="http://schemas.microsoft.com/office/drawing/2014/main" id="{46A1F85A-F53D-E980-B94D-BACA14C01FDC}"/>
              </a:ext>
            </a:extLst>
          </p:cNvPr>
          <p:cNvSpPr/>
          <p:nvPr userDrawn="1"/>
        </p:nvSpPr>
        <p:spPr>
          <a:xfrm>
            <a:off x="678233" y="3475387"/>
            <a:ext cx="2245942" cy="2696496"/>
          </a:xfrm>
          <a:custGeom>
            <a:avLst/>
            <a:gdLst>
              <a:gd name="connsiteX0" fmla="*/ 2219070 w 2294747"/>
              <a:gd name="connsiteY0" fmla="*/ 5231 h 2755091"/>
              <a:gd name="connsiteX1" fmla="*/ 552762 w 2294747"/>
              <a:gd name="connsiteY1" fmla="*/ 5231 h 2755091"/>
              <a:gd name="connsiteX2" fmla="*/ 5231 w 2294747"/>
              <a:gd name="connsiteY2" fmla="*/ 552762 h 2755091"/>
              <a:gd name="connsiteX3" fmla="*/ 5231 w 2294747"/>
              <a:gd name="connsiteY3" fmla="*/ 2677321 h 2755091"/>
              <a:gd name="connsiteX4" fmla="*/ 81955 w 2294747"/>
              <a:gd name="connsiteY4" fmla="*/ 2754045 h 2755091"/>
              <a:gd name="connsiteX5" fmla="*/ 1748263 w 2294747"/>
              <a:gd name="connsiteY5" fmla="*/ 2754045 h 2755091"/>
              <a:gd name="connsiteX6" fmla="*/ 2295794 w 2294747"/>
              <a:gd name="connsiteY6" fmla="*/ 2206515 h 2755091"/>
              <a:gd name="connsiteX7" fmla="*/ 2295794 w 2294747"/>
              <a:gd name="connsiteY7" fmla="*/ 81955 h 2755091"/>
              <a:gd name="connsiteX8" fmla="*/ 2219070 w 2294747"/>
              <a:gd name="connsiteY8" fmla="*/ 5231 h 2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747" h="2755091">
                <a:moveTo>
                  <a:pt x="2219070" y="5231"/>
                </a:moveTo>
                <a:lnTo>
                  <a:pt x="552762" y="5231"/>
                </a:lnTo>
                <a:cubicBezTo>
                  <a:pt x="250748" y="5231"/>
                  <a:pt x="5231" y="250748"/>
                  <a:pt x="5231" y="552762"/>
                </a:cubicBezTo>
                <a:lnTo>
                  <a:pt x="5231" y="2677321"/>
                </a:lnTo>
                <a:cubicBezTo>
                  <a:pt x="5231" y="2719869"/>
                  <a:pt x="39408" y="2754045"/>
                  <a:pt x="81955" y="2754045"/>
                </a:cubicBezTo>
                <a:lnTo>
                  <a:pt x="1748263" y="2754045"/>
                </a:lnTo>
                <a:cubicBezTo>
                  <a:pt x="2050277" y="2754045"/>
                  <a:pt x="2295794" y="2508528"/>
                  <a:pt x="2295794" y="2206515"/>
                </a:cubicBezTo>
                <a:lnTo>
                  <a:pt x="2295794" y="81955"/>
                </a:lnTo>
                <a:cubicBezTo>
                  <a:pt x="2295794" y="39408"/>
                  <a:pt x="2261617" y="5231"/>
                  <a:pt x="2219070" y="5231"/>
                </a:cubicBezTo>
                <a:close/>
              </a:path>
            </a:pathLst>
          </a:custGeom>
          <a:solidFill>
            <a:srgbClr val="3DCAB1"/>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08E7CDFF-8F0D-8474-DB2D-838A71D31FC3}"/>
              </a:ext>
            </a:extLst>
          </p:cNvPr>
          <p:cNvSpPr/>
          <p:nvPr userDrawn="1"/>
        </p:nvSpPr>
        <p:spPr>
          <a:xfrm>
            <a:off x="2980653" y="680538"/>
            <a:ext cx="2245942" cy="2696496"/>
          </a:xfrm>
          <a:custGeom>
            <a:avLst/>
            <a:gdLst>
              <a:gd name="connsiteX0" fmla="*/ 2219070 w 2294747"/>
              <a:gd name="connsiteY0" fmla="*/ 5231 h 2755091"/>
              <a:gd name="connsiteX1" fmla="*/ 552762 w 2294747"/>
              <a:gd name="connsiteY1" fmla="*/ 5231 h 2755091"/>
              <a:gd name="connsiteX2" fmla="*/ 5231 w 2294747"/>
              <a:gd name="connsiteY2" fmla="*/ 552762 h 2755091"/>
              <a:gd name="connsiteX3" fmla="*/ 5231 w 2294747"/>
              <a:gd name="connsiteY3" fmla="*/ 2677322 h 2755091"/>
              <a:gd name="connsiteX4" fmla="*/ 81955 w 2294747"/>
              <a:gd name="connsiteY4" fmla="*/ 2754046 h 2755091"/>
              <a:gd name="connsiteX5" fmla="*/ 1748263 w 2294747"/>
              <a:gd name="connsiteY5" fmla="*/ 2754046 h 2755091"/>
              <a:gd name="connsiteX6" fmla="*/ 2295794 w 2294747"/>
              <a:gd name="connsiteY6" fmla="*/ 2206515 h 2755091"/>
              <a:gd name="connsiteX7" fmla="*/ 2295794 w 2294747"/>
              <a:gd name="connsiteY7" fmla="*/ 81955 h 2755091"/>
              <a:gd name="connsiteX8" fmla="*/ 2219070 w 2294747"/>
              <a:gd name="connsiteY8" fmla="*/ 5231 h 2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747" h="2755091">
                <a:moveTo>
                  <a:pt x="2219070" y="5231"/>
                </a:moveTo>
                <a:lnTo>
                  <a:pt x="552762" y="5231"/>
                </a:lnTo>
                <a:cubicBezTo>
                  <a:pt x="250748" y="5231"/>
                  <a:pt x="5231" y="250748"/>
                  <a:pt x="5231" y="552762"/>
                </a:cubicBezTo>
                <a:lnTo>
                  <a:pt x="5231" y="2677322"/>
                </a:lnTo>
                <a:cubicBezTo>
                  <a:pt x="5231" y="2719869"/>
                  <a:pt x="39408" y="2754046"/>
                  <a:pt x="81955" y="2754046"/>
                </a:cubicBezTo>
                <a:lnTo>
                  <a:pt x="1748263" y="2754046"/>
                </a:lnTo>
                <a:cubicBezTo>
                  <a:pt x="2050277" y="2754046"/>
                  <a:pt x="2295794" y="2508529"/>
                  <a:pt x="2295794" y="2206515"/>
                </a:cubicBezTo>
                <a:lnTo>
                  <a:pt x="2295794" y="81955"/>
                </a:lnTo>
                <a:cubicBezTo>
                  <a:pt x="2295794" y="39408"/>
                  <a:pt x="2261617" y="5231"/>
                  <a:pt x="2219070" y="5231"/>
                </a:cubicBezTo>
                <a:close/>
              </a:path>
            </a:pathLst>
          </a:custGeom>
          <a:solidFill>
            <a:srgbClr val="3DCAB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EEB3F8C8-F72E-4C61-B846-0C4048E54BA1}"/>
              </a:ext>
            </a:extLst>
          </p:cNvPr>
          <p:cNvSpPr/>
          <p:nvPr userDrawn="1"/>
        </p:nvSpPr>
        <p:spPr>
          <a:xfrm>
            <a:off x="678085" y="1150636"/>
            <a:ext cx="2232288" cy="2245940"/>
          </a:xfrm>
          <a:custGeom>
            <a:avLst/>
            <a:gdLst>
              <a:gd name="connsiteX0" fmla="*/ 552065 w 2280797"/>
              <a:gd name="connsiteY0" fmla="*/ 2295794 h 2294747"/>
              <a:gd name="connsiteX1" fmla="*/ 2202330 w 2280797"/>
              <a:gd name="connsiteY1" fmla="*/ 2295794 h 2294747"/>
              <a:gd name="connsiteX2" fmla="*/ 2279054 w 2280797"/>
              <a:gd name="connsiteY2" fmla="*/ 2219070 h 2294747"/>
              <a:gd name="connsiteX3" fmla="*/ 2279054 w 2280797"/>
              <a:gd name="connsiteY3" fmla="*/ 552065 h 2294747"/>
              <a:gd name="connsiteX4" fmla="*/ 1732221 w 2280797"/>
              <a:gd name="connsiteY4" fmla="*/ 5231 h 2294747"/>
              <a:gd name="connsiteX5" fmla="*/ 81955 w 2280797"/>
              <a:gd name="connsiteY5" fmla="*/ 5231 h 2294747"/>
              <a:gd name="connsiteX6" fmla="*/ 5231 w 2280797"/>
              <a:gd name="connsiteY6" fmla="*/ 81955 h 2294747"/>
              <a:gd name="connsiteX7" fmla="*/ 5231 w 2280797"/>
              <a:gd name="connsiteY7" fmla="*/ 1748960 h 2294747"/>
              <a:gd name="connsiteX8" fmla="*/ 552065 w 2280797"/>
              <a:gd name="connsiteY8" fmla="*/ 2295794 h 22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0797" h="2294747">
                <a:moveTo>
                  <a:pt x="552065" y="2295794"/>
                </a:moveTo>
                <a:lnTo>
                  <a:pt x="2202330" y="2295794"/>
                </a:lnTo>
                <a:cubicBezTo>
                  <a:pt x="2244877" y="2295794"/>
                  <a:pt x="2279054" y="2261617"/>
                  <a:pt x="2279054" y="2219070"/>
                </a:cubicBezTo>
                <a:lnTo>
                  <a:pt x="2279054" y="552065"/>
                </a:lnTo>
                <a:cubicBezTo>
                  <a:pt x="2279054" y="250748"/>
                  <a:pt x="2033537" y="5231"/>
                  <a:pt x="1732221" y="5231"/>
                </a:cubicBezTo>
                <a:lnTo>
                  <a:pt x="81955" y="5231"/>
                </a:lnTo>
                <a:cubicBezTo>
                  <a:pt x="39408" y="5231"/>
                  <a:pt x="5231" y="39408"/>
                  <a:pt x="5231" y="81955"/>
                </a:cubicBezTo>
                <a:lnTo>
                  <a:pt x="5231" y="1748960"/>
                </a:lnTo>
                <a:cubicBezTo>
                  <a:pt x="5231" y="2050974"/>
                  <a:pt x="250748" y="2295794"/>
                  <a:pt x="552065" y="2295794"/>
                </a:cubicBezTo>
                <a:close/>
              </a:path>
            </a:pathLst>
          </a:custGeom>
          <a:solidFill>
            <a:srgbClr val="3DCAB1"/>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0859B05D-8EF8-0213-0923-0E1E3892F18E}"/>
              </a:ext>
            </a:extLst>
          </p:cNvPr>
          <p:cNvSpPr/>
          <p:nvPr userDrawn="1"/>
        </p:nvSpPr>
        <p:spPr>
          <a:xfrm>
            <a:off x="2997245" y="3453753"/>
            <a:ext cx="2232288" cy="2245940"/>
          </a:xfrm>
          <a:custGeom>
            <a:avLst/>
            <a:gdLst>
              <a:gd name="connsiteX0" fmla="*/ 1731523 w 2280797"/>
              <a:gd name="connsiteY0" fmla="*/ 5231 h 2294747"/>
              <a:gd name="connsiteX1" fmla="*/ 81955 w 2280797"/>
              <a:gd name="connsiteY1" fmla="*/ 5231 h 2294747"/>
              <a:gd name="connsiteX2" fmla="*/ 5231 w 2280797"/>
              <a:gd name="connsiteY2" fmla="*/ 81955 h 2294747"/>
              <a:gd name="connsiteX3" fmla="*/ 5231 w 2280797"/>
              <a:gd name="connsiteY3" fmla="*/ 1748263 h 2294747"/>
              <a:gd name="connsiteX4" fmla="*/ 552762 w 2280797"/>
              <a:gd name="connsiteY4" fmla="*/ 2295794 h 2294747"/>
              <a:gd name="connsiteX5" fmla="*/ 2202330 w 2280797"/>
              <a:gd name="connsiteY5" fmla="*/ 2295794 h 2294747"/>
              <a:gd name="connsiteX6" fmla="*/ 2279054 w 2280797"/>
              <a:gd name="connsiteY6" fmla="*/ 2219070 h 2294747"/>
              <a:gd name="connsiteX7" fmla="*/ 2279054 w 2280797"/>
              <a:gd name="connsiteY7" fmla="*/ 552762 h 2294747"/>
              <a:gd name="connsiteX8" fmla="*/ 1731523 w 2280797"/>
              <a:gd name="connsiteY8" fmla="*/ 5231 h 22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0797" h="2294747">
                <a:moveTo>
                  <a:pt x="1731523" y="5231"/>
                </a:moveTo>
                <a:lnTo>
                  <a:pt x="81955" y="5231"/>
                </a:lnTo>
                <a:cubicBezTo>
                  <a:pt x="39408" y="5231"/>
                  <a:pt x="5231" y="39408"/>
                  <a:pt x="5231" y="81955"/>
                </a:cubicBezTo>
                <a:lnTo>
                  <a:pt x="5231" y="1748263"/>
                </a:lnTo>
                <a:cubicBezTo>
                  <a:pt x="5231" y="2050277"/>
                  <a:pt x="250748" y="2295794"/>
                  <a:pt x="552762" y="2295794"/>
                </a:cubicBezTo>
                <a:lnTo>
                  <a:pt x="2202330" y="2295794"/>
                </a:lnTo>
                <a:cubicBezTo>
                  <a:pt x="2244877" y="2295794"/>
                  <a:pt x="2279054" y="2261617"/>
                  <a:pt x="2279054" y="2219070"/>
                </a:cubicBezTo>
                <a:lnTo>
                  <a:pt x="2279054" y="552762"/>
                </a:lnTo>
                <a:cubicBezTo>
                  <a:pt x="2279054" y="250748"/>
                  <a:pt x="2033537" y="5231"/>
                  <a:pt x="1731523" y="5231"/>
                </a:cubicBezTo>
                <a:close/>
              </a:path>
            </a:pathLst>
          </a:custGeom>
          <a:solidFill>
            <a:srgbClr val="3DCAB1"/>
          </a:solidFill>
          <a:ln w="9525" cap="flat">
            <a:noFill/>
            <a:prstDash val="solid"/>
            <a:miter/>
          </a:ln>
        </p:spPr>
        <p:txBody>
          <a:bodyPr rtlCol="0" anchor="ctr"/>
          <a:lstStyle/>
          <a:p>
            <a:endParaRPr lang="en-ID"/>
          </a:p>
        </p:txBody>
      </p:sp>
      <p:sp>
        <p:nvSpPr>
          <p:cNvPr id="12" name="Picture Placeholder 11">
            <a:extLst>
              <a:ext uri="{FF2B5EF4-FFF2-40B4-BE49-F238E27FC236}">
                <a16:creationId xmlns:a16="http://schemas.microsoft.com/office/drawing/2014/main" id="{79E49670-4B42-4461-BFB5-AED31C48009C}"/>
              </a:ext>
            </a:extLst>
          </p:cNvPr>
          <p:cNvSpPr>
            <a:spLocks noGrp="1"/>
          </p:cNvSpPr>
          <p:nvPr>
            <p:ph type="pic" sz="quarter" idx="12"/>
          </p:nvPr>
        </p:nvSpPr>
        <p:spPr>
          <a:xfrm>
            <a:off x="3054945" y="3511305"/>
            <a:ext cx="2120376" cy="2137115"/>
          </a:xfrm>
          <a:custGeom>
            <a:avLst/>
            <a:gdLst>
              <a:gd name="connsiteX0" fmla="*/ 0 w 2120376"/>
              <a:gd name="connsiteY0" fmla="*/ 0 h 2137115"/>
              <a:gd name="connsiteX1" fmla="*/ 1649569 w 2120376"/>
              <a:gd name="connsiteY1" fmla="*/ 0 h 2137115"/>
              <a:gd name="connsiteX2" fmla="*/ 2120376 w 2120376"/>
              <a:gd name="connsiteY2" fmla="*/ 470807 h 2137115"/>
              <a:gd name="connsiteX3" fmla="*/ 2120376 w 2120376"/>
              <a:gd name="connsiteY3" fmla="*/ 2137115 h 2137115"/>
              <a:gd name="connsiteX4" fmla="*/ 470807 w 2120376"/>
              <a:gd name="connsiteY4" fmla="*/ 2137115 h 2137115"/>
              <a:gd name="connsiteX5" fmla="*/ 0 w 2120376"/>
              <a:gd name="connsiteY5" fmla="*/ 1666308 h 213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0376" h="2137115">
                <a:moveTo>
                  <a:pt x="0" y="0"/>
                </a:moveTo>
                <a:lnTo>
                  <a:pt x="1649569" y="0"/>
                </a:lnTo>
                <a:cubicBezTo>
                  <a:pt x="1909733" y="0"/>
                  <a:pt x="2120376" y="210643"/>
                  <a:pt x="2120376" y="470807"/>
                </a:cubicBezTo>
                <a:lnTo>
                  <a:pt x="2120376" y="2137115"/>
                </a:lnTo>
                <a:lnTo>
                  <a:pt x="470807" y="2137115"/>
                </a:lnTo>
                <a:cubicBezTo>
                  <a:pt x="211340" y="2137115"/>
                  <a:pt x="0" y="1926472"/>
                  <a:pt x="0" y="1666308"/>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3" name="Picture Placeholder 12">
            <a:extLst>
              <a:ext uri="{FF2B5EF4-FFF2-40B4-BE49-F238E27FC236}">
                <a16:creationId xmlns:a16="http://schemas.microsoft.com/office/drawing/2014/main" id="{A14C9534-5C52-47B3-84A1-4B60541910B4}"/>
              </a:ext>
            </a:extLst>
          </p:cNvPr>
          <p:cNvSpPr>
            <a:spLocks noGrp="1"/>
          </p:cNvSpPr>
          <p:nvPr>
            <p:ph type="pic" sz="quarter" idx="13"/>
          </p:nvPr>
        </p:nvSpPr>
        <p:spPr>
          <a:xfrm>
            <a:off x="735785" y="3528045"/>
            <a:ext cx="2137115" cy="2595367"/>
          </a:xfrm>
          <a:custGeom>
            <a:avLst/>
            <a:gdLst>
              <a:gd name="connsiteX0" fmla="*/ 470807 w 2137115"/>
              <a:gd name="connsiteY0" fmla="*/ 0 h 2595367"/>
              <a:gd name="connsiteX1" fmla="*/ 2137115 w 2137115"/>
              <a:gd name="connsiteY1" fmla="*/ 0 h 2595367"/>
              <a:gd name="connsiteX2" fmla="*/ 2137115 w 2137115"/>
              <a:gd name="connsiteY2" fmla="*/ 2124560 h 2595367"/>
              <a:gd name="connsiteX3" fmla="*/ 1666308 w 2137115"/>
              <a:gd name="connsiteY3" fmla="*/ 2595367 h 2595367"/>
              <a:gd name="connsiteX4" fmla="*/ 0 w 2137115"/>
              <a:gd name="connsiteY4" fmla="*/ 2595367 h 2595367"/>
              <a:gd name="connsiteX5" fmla="*/ 0 w 2137115"/>
              <a:gd name="connsiteY5" fmla="*/ 470807 h 2595367"/>
              <a:gd name="connsiteX6" fmla="*/ 470807 w 2137115"/>
              <a:gd name="connsiteY6" fmla="*/ 0 h 25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7115" h="2595367">
                <a:moveTo>
                  <a:pt x="470807" y="0"/>
                </a:moveTo>
                <a:lnTo>
                  <a:pt x="2137115" y="0"/>
                </a:lnTo>
                <a:lnTo>
                  <a:pt x="2137115" y="2124560"/>
                </a:lnTo>
                <a:cubicBezTo>
                  <a:pt x="2137115" y="2384725"/>
                  <a:pt x="1926472" y="2595367"/>
                  <a:pt x="1666308" y="2595367"/>
                </a:cubicBezTo>
                <a:lnTo>
                  <a:pt x="0" y="2595367"/>
                </a:lnTo>
                <a:lnTo>
                  <a:pt x="0" y="470807"/>
                </a:lnTo>
                <a:cubicBezTo>
                  <a:pt x="0" y="210642"/>
                  <a:pt x="210643" y="0"/>
                  <a:pt x="470807"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1" name="Picture Placeholder 10">
            <a:extLst>
              <a:ext uri="{FF2B5EF4-FFF2-40B4-BE49-F238E27FC236}">
                <a16:creationId xmlns:a16="http://schemas.microsoft.com/office/drawing/2014/main" id="{9869147E-A483-4752-BE91-C4B52303D239}"/>
              </a:ext>
            </a:extLst>
          </p:cNvPr>
          <p:cNvSpPr>
            <a:spLocks noGrp="1"/>
          </p:cNvSpPr>
          <p:nvPr>
            <p:ph type="pic" sz="quarter" idx="14"/>
          </p:nvPr>
        </p:nvSpPr>
        <p:spPr>
          <a:xfrm>
            <a:off x="735785" y="1208885"/>
            <a:ext cx="2120376" cy="2137115"/>
          </a:xfrm>
          <a:custGeom>
            <a:avLst/>
            <a:gdLst>
              <a:gd name="connsiteX0" fmla="*/ 0 w 2120376"/>
              <a:gd name="connsiteY0" fmla="*/ 0 h 2137115"/>
              <a:gd name="connsiteX1" fmla="*/ 1650267 w 2120376"/>
              <a:gd name="connsiteY1" fmla="*/ 0 h 2137115"/>
              <a:gd name="connsiteX2" fmla="*/ 2120376 w 2120376"/>
              <a:gd name="connsiteY2" fmla="*/ 470110 h 2137115"/>
              <a:gd name="connsiteX3" fmla="*/ 2120376 w 2120376"/>
              <a:gd name="connsiteY3" fmla="*/ 2137115 h 2137115"/>
              <a:gd name="connsiteX4" fmla="*/ 470110 w 2120376"/>
              <a:gd name="connsiteY4" fmla="*/ 2137115 h 2137115"/>
              <a:gd name="connsiteX5" fmla="*/ 0 w 2120376"/>
              <a:gd name="connsiteY5" fmla="*/ 1667005 h 213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0376" h="2137115">
                <a:moveTo>
                  <a:pt x="0" y="0"/>
                </a:moveTo>
                <a:lnTo>
                  <a:pt x="1650267" y="0"/>
                </a:lnTo>
                <a:cubicBezTo>
                  <a:pt x="1909733" y="0"/>
                  <a:pt x="2120376" y="210643"/>
                  <a:pt x="2120376" y="470110"/>
                </a:cubicBezTo>
                <a:lnTo>
                  <a:pt x="2120376" y="2137115"/>
                </a:lnTo>
                <a:lnTo>
                  <a:pt x="470110" y="2137115"/>
                </a:lnTo>
                <a:cubicBezTo>
                  <a:pt x="210643" y="2136417"/>
                  <a:pt x="0" y="1926472"/>
                  <a:pt x="0" y="1667005"/>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0" name="Picture Placeholder 9">
            <a:extLst>
              <a:ext uri="{FF2B5EF4-FFF2-40B4-BE49-F238E27FC236}">
                <a16:creationId xmlns:a16="http://schemas.microsoft.com/office/drawing/2014/main" id="{EB9107C6-EA7C-4E1E-8E42-461DCFD0EF71}"/>
              </a:ext>
            </a:extLst>
          </p:cNvPr>
          <p:cNvSpPr>
            <a:spLocks noGrp="1"/>
          </p:cNvSpPr>
          <p:nvPr>
            <p:ph type="pic" sz="quarter" idx="11"/>
          </p:nvPr>
        </p:nvSpPr>
        <p:spPr>
          <a:xfrm>
            <a:off x="3038205" y="733196"/>
            <a:ext cx="2137115" cy="2595367"/>
          </a:xfrm>
          <a:custGeom>
            <a:avLst/>
            <a:gdLst>
              <a:gd name="connsiteX0" fmla="*/ 470807 w 2137115"/>
              <a:gd name="connsiteY0" fmla="*/ 0 h 2595367"/>
              <a:gd name="connsiteX1" fmla="*/ 2137115 w 2137115"/>
              <a:gd name="connsiteY1" fmla="*/ 0 h 2595367"/>
              <a:gd name="connsiteX2" fmla="*/ 2137115 w 2137115"/>
              <a:gd name="connsiteY2" fmla="*/ 2124561 h 2595367"/>
              <a:gd name="connsiteX3" fmla="*/ 1666308 w 2137115"/>
              <a:gd name="connsiteY3" fmla="*/ 2595367 h 2595367"/>
              <a:gd name="connsiteX4" fmla="*/ 0 w 2137115"/>
              <a:gd name="connsiteY4" fmla="*/ 2595367 h 2595367"/>
              <a:gd name="connsiteX5" fmla="*/ 0 w 2137115"/>
              <a:gd name="connsiteY5" fmla="*/ 470807 h 2595367"/>
              <a:gd name="connsiteX6" fmla="*/ 470807 w 2137115"/>
              <a:gd name="connsiteY6" fmla="*/ 0 h 259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7115" h="2595367">
                <a:moveTo>
                  <a:pt x="470807" y="0"/>
                </a:moveTo>
                <a:lnTo>
                  <a:pt x="2137115" y="0"/>
                </a:lnTo>
                <a:lnTo>
                  <a:pt x="2137115" y="2124561"/>
                </a:lnTo>
                <a:cubicBezTo>
                  <a:pt x="2137115" y="2384725"/>
                  <a:pt x="1926472" y="2595367"/>
                  <a:pt x="1666308" y="2595367"/>
                </a:cubicBezTo>
                <a:lnTo>
                  <a:pt x="0" y="2595367"/>
                </a:lnTo>
                <a:lnTo>
                  <a:pt x="0" y="470807"/>
                </a:lnTo>
                <a:cubicBezTo>
                  <a:pt x="0" y="210643"/>
                  <a:pt x="210643" y="0"/>
                  <a:pt x="470807"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865743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8865A0-EF7F-96B9-7258-A7C560F47776}"/>
              </a:ext>
            </a:extLst>
          </p:cNvPr>
          <p:cNvSpPr>
            <a:spLocks noGrp="1"/>
          </p:cNvSpPr>
          <p:nvPr>
            <p:ph type="pic" sz="quarter" idx="12"/>
          </p:nvPr>
        </p:nvSpPr>
        <p:spPr>
          <a:xfrm>
            <a:off x="4354505" y="1"/>
            <a:ext cx="7163197" cy="4326987"/>
          </a:xfrm>
          <a:custGeom>
            <a:avLst/>
            <a:gdLst>
              <a:gd name="connsiteX0" fmla="*/ 0 w 7163197"/>
              <a:gd name="connsiteY0" fmla="*/ 0 h 4326987"/>
              <a:gd name="connsiteX1" fmla="*/ 7163197 w 7163197"/>
              <a:gd name="connsiteY1" fmla="*/ 0 h 4326987"/>
              <a:gd name="connsiteX2" fmla="*/ 7163197 w 7163197"/>
              <a:gd name="connsiteY2" fmla="*/ 4084762 h 4326987"/>
              <a:gd name="connsiteX3" fmla="*/ 6920972 w 7163197"/>
              <a:gd name="connsiteY3" fmla="*/ 4326987 h 4326987"/>
              <a:gd name="connsiteX4" fmla="*/ 242225 w 7163197"/>
              <a:gd name="connsiteY4" fmla="*/ 4326987 h 4326987"/>
              <a:gd name="connsiteX5" fmla="*/ 0 w 7163197"/>
              <a:gd name="connsiteY5" fmla="*/ 4084762 h 432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3197" h="4326987">
                <a:moveTo>
                  <a:pt x="0" y="0"/>
                </a:moveTo>
                <a:lnTo>
                  <a:pt x="7163197" y="0"/>
                </a:lnTo>
                <a:lnTo>
                  <a:pt x="7163197" y="4084762"/>
                </a:lnTo>
                <a:cubicBezTo>
                  <a:pt x="7163197" y="4218539"/>
                  <a:pt x="7054749" y="4326987"/>
                  <a:pt x="6920972" y="4326987"/>
                </a:cubicBezTo>
                <a:lnTo>
                  <a:pt x="242225" y="4326987"/>
                </a:lnTo>
                <a:cubicBezTo>
                  <a:pt x="108448" y="4326987"/>
                  <a:pt x="0" y="4218539"/>
                  <a:pt x="0" y="4084762"/>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678341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021638"/>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F1ADDFF-4BCA-4D14-BFF5-0B2030AA14D6}"/>
              </a:ext>
            </a:extLst>
          </p:cNvPr>
          <p:cNvSpPr>
            <a:spLocks noGrp="1"/>
          </p:cNvSpPr>
          <p:nvPr>
            <p:ph type="pic" sz="quarter" idx="11"/>
          </p:nvPr>
        </p:nvSpPr>
        <p:spPr>
          <a:xfrm>
            <a:off x="8337982" y="3707136"/>
            <a:ext cx="3458828" cy="1953595"/>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6" name="Picture Placeholder 2">
            <a:extLst>
              <a:ext uri="{FF2B5EF4-FFF2-40B4-BE49-F238E27FC236}">
                <a16:creationId xmlns:a16="http://schemas.microsoft.com/office/drawing/2014/main" id="{17199036-F3DE-48B4-8F73-4781F811CE68}"/>
              </a:ext>
            </a:extLst>
          </p:cNvPr>
          <p:cNvSpPr>
            <a:spLocks noGrp="1"/>
          </p:cNvSpPr>
          <p:nvPr>
            <p:ph type="pic" sz="quarter" idx="12"/>
          </p:nvPr>
        </p:nvSpPr>
        <p:spPr>
          <a:xfrm>
            <a:off x="4516137" y="3707136"/>
            <a:ext cx="3458828" cy="1953595"/>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7" name="Picture Placeholder 2">
            <a:extLst>
              <a:ext uri="{FF2B5EF4-FFF2-40B4-BE49-F238E27FC236}">
                <a16:creationId xmlns:a16="http://schemas.microsoft.com/office/drawing/2014/main" id="{9C496A43-DD58-4E92-8F06-1370F24E118E}"/>
              </a:ext>
            </a:extLst>
          </p:cNvPr>
          <p:cNvSpPr>
            <a:spLocks noGrp="1"/>
          </p:cNvSpPr>
          <p:nvPr>
            <p:ph type="pic" sz="quarter" idx="13"/>
          </p:nvPr>
        </p:nvSpPr>
        <p:spPr>
          <a:xfrm>
            <a:off x="694295" y="3707136"/>
            <a:ext cx="3458828" cy="1953595"/>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023989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937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0216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333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B03CEF9-9C05-48DD-861E-246BA0D58788}"/>
              </a:ext>
            </a:extLst>
          </p:cNvPr>
          <p:cNvSpPr>
            <a:spLocks noGrp="1"/>
          </p:cNvSpPr>
          <p:nvPr>
            <p:ph type="pic" sz="quarter" idx="13"/>
          </p:nvPr>
        </p:nvSpPr>
        <p:spPr>
          <a:xfrm>
            <a:off x="0" y="851690"/>
            <a:ext cx="4486275" cy="251577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9" name="Picture Placeholder 2">
            <a:extLst>
              <a:ext uri="{FF2B5EF4-FFF2-40B4-BE49-F238E27FC236}">
                <a16:creationId xmlns:a16="http://schemas.microsoft.com/office/drawing/2014/main" id="{8B612DD5-C0E7-44A9-9DED-63FCD1C91584}"/>
              </a:ext>
            </a:extLst>
          </p:cNvPr>
          <p:cNvSpPr>
            <a:spLocks noGrp="1"/>
          </p:cNvSpPr>
          <p:nvPr>
            <p:ph type="pic" sz="quarter" idx="14"/>
          </p:nvPr>
        </p:nvSpPr>
        <p:spPr>
          <a:xfrm>
            <a:off x="4581527" y="851690"/>
            <a:ext cx="2305050" cy="251577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6" name="Picture Placeholder 2">
            <a:extLst>
              <a:ext uri="{FF2B5EF4-FFF2-40B4-BE49-F238E27FC236}">
                <a16:creationId xmlns:a16="http://schemas.microsoft.com/office/drawing/2014/main" id="{8A728554-AE8B-4299-9B27-D6EE920AC4E5}"/>
              </a:ext>
            </a:extLst>
          </p:cNvPr>
          <p:cNvSpPr>
            <a:spLocks noGrp="1"/>
          </p:cNvSpPr>
          <p:nvPr>
            <p:ph type="pic" sz="quarter" idx="11"/>
          </p:nvPr>
        </p:nvSpPr>
        <p:spPr>
          <a:xfrm>
            <a:off x="0" y="3490533"/>
            <a:ext cx="4486275" cy="251577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7" name="Picture Placeholder 2">
            <a:extLst>
              <a:ext uri="{FF2B5EF4-FFF2-40B4-BE49-F238E27FC236}">
                <a16:creationId xmlns:a16="http://schemas.microsoft.com/office/drawing/2014/main" id="{67619BDB-420C-4575-902B-95F36484BED0}"/>
              </a:ext>
            </a:extLst>
          </p:cNvPr>
          <p:cNvSpPr>
            <a:spLocks noGrp="1"/>
          </p:cNvSpPr>
          <p:nvPr>
            <p:ph type="pic" sz="quarter" idx="12"/>
          </p:nvPr>
        </p:nvSpPr>
        <p:spPr>
          <a:xfrm>
            <a:off x="4581527" y="3490533"/>
            <a:ext cx="2305050" cy="2515776"/>
          </a:xfrm>
          <a:custGeom>
            <a:avLst/>
            <a:gdLst>
              <a:gd name="connsiteX0" fmla="*/ 0 w 5019972"/>
              <a:gd name="connsiteY0" fmla="*/ 0 h 5463364"/>
              <a:gd name="connsiteX1" fmla="*/ 5019972 w 5019972"/>
              <a:gd name="connsiteY1" fmla="*/ 0 h 5463364"/>
              <a:gd name="connsiteX2" fmla="*/ 5019972 w 5019972"/>
              <a:gd name="connsiteY2" fmla="*/ 5463364 h 5463364"/>
              <a:gd name="connsiteX3" fmla="*/ 0 w 5019972"/>
              <a:gd name="connsiteY3" fmla="*/ 5463364 h 5463364"/>
            </a:gdLst>
            <a:ahLst/>
            <a:cxnLst>
              <a:cxn ang="0">
                <a:pos x="connsiteX0" y="connsiteY0"/>
              </a:cxn>
              <a:cxn ang="0">
                <a:pos x="connsiteX1" y="connsiteY1"/>
              </a:cxn>
              <a:cxn ang="0">
                <a:pos x="connsiteX2" y="connsiteY2"/>
              </a:cxn>
              <a:cxn ang="0">
                <a:pos x="connsiteX3" y="connsiteY3"/>
              </a:cxn>
            </a:cxnLst>
            <a:rect l="l" t="t" r="r" b="b"/>
            <a:pathLst>
              <a:path w="5019972" h="5463364">
                <a:moveTo>
                  <a:pt x="0" y="0"/>
                </a:moveTo>
                <a:lnTo>
                  <a:pt x="5019972" y="0"/>
                </a:lnTo>
                <a:lnTo>
                  <a:pt x="5019972" y="5463364"/>
                </a:lnTo>
                <a:lnTo>
                  <a:pt x="0" y="5463364"/>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0092287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021638"/>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6AE5BA-079F-77BC-EB0A-64CF0107BA25}"/>
              </a:ext>
            </a:extLst>
          </p:cNvPr>
          <p:cNvSpPr/>
          <p:nvPr userDrawn="1"/>
        </p:nvSpPr>
        <p:spPr>
          <a:xfrm>
            <a:off x="892155" y="2914928"/>
            <a:ext cx="1929074" cy="1881511"/>
          </a:xfrm>
          <a:prstGeom prst="rect">
            <a:avLst/>
          </a:prstGeom>
          <a:solidFill>
            <a:srgbClr val="1B2D4D"/>
          </a:solidFill>
          <a:ln w="13754" cap="flat">
            <a:noFill/>
            <a:prstDash val="solid"/>
            <a:miter/>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a:extLst>
              <a:ext uri="{FF2B5EF4-FFF2-40B4-BE49-F238E27FC236}">
                <a16:creationId xmlns:a16="http://schemas.microsoft.com/office/drawing/2014/main" id="{0878B422-F496-B036-4627-5998C98184DA}"/>
              </a:ext>
            </a:extLst>
          </p:cNvPr>
          <p:cNvSpPr/>
          <p:nvPr userDrawn="1"/>
        </p:nvSpPr>
        <p:spPr>
          <a:xfrm>
            <a:off x="3311505" y="2914928"/>
            <a:ext cx="1929074" cy="1881511"/>
          </a:xfrm>
          <a:prstGeom prst="rect">
            <a:avLst/>
          </a:prstGeom>
          <a:solidFill>
            <a:srgbClr val="1B2D4D"/>
          </a:solidFill>
          <a:ln w="13754" cap="flat">
            <a:noFill/>
            <a:prstDash val="solid"/>
            <a:miter/>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8CB0C942-2B70-5789-E545-0BEFFF60E40E}"/>
              </a:ext>
            </a:extLst>
          </p:cNvPr>
          <p:cNvSpPr/>
          <p:nvPr userDrawn="1"/>
        </p:nvSpPr>
        <p:spPr>
          <a:xfrm>
            <a:off x="5824164" y="2914928"/>
            <a:ext cx="1929074" cy="1881511"/>
          </a:xfrm>
          <a:prstGeom prst="rect">
            <a:avLst/>
          </a:prstGeom>
          <a:solidFill>
            <a:srgbClr val="1B2D4D"/>
          </a:solidFill>
          <a:ln w="13754" cap="flat">
            <a:noFill/>
            <a:prstDash val="solid"/>
            <a:miter/>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13569EF1-2157-1DFB-98F3-ADCB7C7E73CE}"/>
              </a:ext>
            </a:extLst>
          </p:cNvPr>
          <p:cNvSpPr/>
          <p:nvPr userDrawn="1"/>
        </p:nvSpPr>
        <p:spPr>
          <a:xfrm>
            <a:off x="8336823" y="2914928"/>
            <a:ext cx="1929074" cy="1881511"/>
          </a:xfrm>
          <a:prstGeom prst="rect">
            <a:avLst/>
          </a:prstGeom>
          <a:solidFill>
            <a:srgbClr val="1B2D4D"/>
          </a:solidFill>
          <a:ln w="13754" cap="flat">
            <a:noFill/>
            <a:prstDash val="solid"/>
            <a:miter/>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Picture Placeholder 6">
            <a:extLst>
              <a:ext uri="{FF2B5EF4-FFF2-40B4-BE49-F238E27FC236}">
                <a16:creationId xmlns:a16="http://schemas.microsoft.com/office/drawing/2014/main" id="{34614427-3021-4ED5-844C-4CBBB778E348}"/>
              </a:ext>
            </a:extLst>
          </p:cNvPr>
          <p:cNvSpPr>
            <a:spLocks noGrp="1"/>
          </p:cNvSpPr>
          <p:nvPr>
            <p:ph type="pic" sz="quarter" idx="12"/>
          </p:nvPr>
        </p:nvSpPr>
        <p:spPr>
          <a:xfrm>
            <a:off x="1004404" y="3024409"/>
            <a:ext cx="1704576" cy="1662548"/>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8" name="Picture Placeholder 7">
            <a:extLst>
              <a:ext uri="{FF2B5EF4-FFF2-40B4-BE49-F238E27FC236}">
                <a16:creationId xmlns:a16="http://schemas.microsoft.com/office/drawing/2014/main" id="{4EB914AF-F5EC-4EDA-9556-D4040936AFA8}"/>
              </a:ext>
            </a:extLst>
          </p:cNvPr>
          <p:cNvSpPr>
            <a:spLocks noGrp="1"/>
          </p:cNvSpPr>
          <p:nvPr>
            <p:ph type="pic" sz="quarter" idx="13"/>
          </p:nvPr>
        </p:nvSpPr>
        <p:spPr>
          <a:xfrm>
            <a:off x="3422364" y="3024409"/>
            <a:ext cx="1704576" cy="1662548"/>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9" name="Picture Placeholder 8">
            <a:extLst>
              <a:ext uri="{FF2B5EF4-FFF2-40B4-BE49-F238E27FC236}">
                <a16:creationId xmlns:a16="http://schemas.microsoft.com/office/drawing/2014/main" id="{64C7019A-887B-4AB9-A6B2-33304823C969}"/>
              </a:ext>
            </a:extLst>
          </p:cNvPr>
          <p:cNvSpPr>
            <a:spLocks noGrp="1"/>
          </p:cNvSpPr>
          <p:nvPr>
            <p:ph type="pic" sz="quarter" idx="14"/>
          </p:nvPr>
        </p:nvSpPr>
        <p:spPr>
          <a:xfrm>
            <a:off x="5936411" y="3024409"/>
            <a:ext cx="1704576" cy="1662548"/>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0" name="Picture Placeholder 9">
            <a:extLst>
              <a:ext uri="{FF2B5EF4-FFF2-40B4-BE49-F238E27FC236}">
                <a16:creationId xmlns:a16="http://schemas.microsoft.com/office/drawing/2014/main" id="{2F6C55A9-D981-4732-B7CC-CAF7FBFEE5A5}"/>
              </a:ext>
            </a:extLst>
          </p:cNvPr>
          <p:cNvSpPr>
            <a:spLocks noGrp="1"/>
          </p:cNvSpPr>
          <p:nvPr>
            <p:ph type="pic" sz="quarter" idx="15"/>
          </p:nvPr>
        </p:nvSpPr>
        <p:spPr>
          <a:xfrm>
            <a:off x="8450458" y="3024409"/>
            <a:ext cx="1704576" cy="1662548"/>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12" name="Picture Placeholder 11">
            <a:extLst>
              <a:ext uri="{FF2B5EF4-FFF2-40B4-BE49-F238E27FC236}">
                <a16:creationId xmlns:a16="http://schemas.microsoft.com/office/drawing/2014/main" id="{67D156A5-8A25-4E01-9079-28193F7E9FF7}"/>
              </a:ext>
            </a:extLst>
          </p:cNvPr>
          <p:cNvSpPr>
            <a:spLocks noGrp="1"/>
          </p:cNvSpPr>
          <p:nvPr>
            <p:ph type="pic" sz="quarter" idx="16"/>
          </p:nvPr>
        </p:nvSpPr>
        <p:spPr>
          <a:xfrm>
            <a:off x="10833108" y="-3174"/>
            <a:ext cx="1358892" cy="6861173"/>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357066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D58A19-189C-6A14-CA93-95B49E446C0C}"/>
              </a:ext>
            </a:extLst>
          </p:cNvPr>
          <p:cNvSpPr/>
          <p:nvPr userDrawn="1"/>
        </p:nvSpPr>
        <p:spPr>
          <a:xfrm>
            <a:off x="4910991" y="-400401"/>
            <a:ext cx="5041180" cy="5041180"/>
          </a:xfrm>
          <a:prstGeom prst="ellipse">
            <a:avLst/>
          </a:prstGeom>
          <a:solidFill>
            <a:schemeClr val="bg1"/>
          </a:solidFill>
          <a:ln>
            <a:noFill/>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a:extLst>
              <a:ext uri="{FF2B5EF4-FFF2-40B4-BE49-F238E27FC236}">
                <a16:creationId xmlns:a16="http://schemas.microsoft.com/office/drawing/2014/main" id="{65603AC0-2CCC-4EAD-B79E-1EA055C6732D}"/>
              </a:ext>
            </a:extLst>
          </p:cNvPr>
          <p:cNvSpPr>
            <a:spLocks noGrp="1"/>
          </p:cNvSpPr>
          <p:nvPr>
            <p:ph type="pic" sz="quarter" idx="16"/>
          </p:nvPr>
        </p:nvSpPr>
        <p:spPr>
          <a:xfrm>
            <a:off x="8077847" y="209550"/>
            <a:ext cx="6427490" cy="6427488"/>
          </a:xfrm>
          <a:custGeom>
            <a:avLst/>
            <a:gdLst>
              <a:gd name="connsiteX0" fmla="*/ 3213745 w 6427490"/>
              <a:gd name="connsiteY0" fmla="*/ 0 h 6427488"/>
              <a:gd name="connsiteX1" fmla="*/ 6427490 w 6427490"/>
              <a:gd name="connsiteY1" fmla="*/ 3213744 h 6427488"/>
              <a:gd name="connsiteX2" fmla="*/ 3213745 w 6427490"/>
              <a:gd name="connsiteY2" fmla="*/ 6427488 h 6427488"/>
              <a:gd name="connsiteX3" fmla="*/ 0 w 6427490"/>
              <a:gd name="connsiteY3" fmla="*/ 3213744 h 6427488"/>
              <a:gd name="connsiteX4" fmla="*/ 3213745 w 6427490"/>
              <a:gd name="connsiteY4" fmla="*/ 0 h 6427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490" h="6427488">
                <a:moveTo>
                  <a:pt x="3213745" y="0"/>
                </a:moveTo>
                <a:cubicBezTo>
                  <a:pt x="4988647" y="0"/>
                  <a:pt x="6427490" y="1438842"/>
                  <a:pt x="6427490" y="3213744"/>
                </a:cubicBezTo>
                <a:cubicBezTo>
                  <a:pt x="6427490" y="4988646"/>
                  <a:pt x="4988647" y="6427488"/>
                  <a:pt x="3213745" y="6427488"/>
                </a:cubicBezTo>
                <a:cubicBezTo>
                  <a:pt x="1438843" y="6427488"/>
                  <a:pt x="0" y="4988646"/>
                  <a:pt x="0" y="3213744"/>
                </a:cubicBezTo>
                <a:cubicBezTo>
                  <a:pt x="0" y="1438842"/>
                  <a:pt x="1438843" y="0"/>
                  <a:pt x="3213745"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7" name="Picture Placeholder 6">
            <a:extLst>
              <a:ext uri="{FF2B5EF4-FFF2-40B4-BE49-F238E27FC236}">
                <a16:creationId xmlns:a16="http://schemas.microsoft.com/office/drawing/2014/main" id="{D3FC37D7-D0FC-44E9-8742-58F735F932C8}"/>
              </a:ext>
            </a:extLst>
          </p:cNvPr>
          <p:cNvSpPr>
            <a:spLocks noGrp="1"/>
          </p:cNvSpPr>
          <p:nvPr>
            <p:ph type="pic" sz="quarter" idx="17"/>
          </p:nvPr>
        </p:nvSpPr>
        <p:spPr>
          <a:xfrm>
            <a:off x="5256022" y="-55370"/>
            <a:ext cx="4351120" cy="4351120"/>
          </a:xfrm>
          <a:custGeom>
            <a:avLst/>
            <a:gdLst>
              <a:gd name="connsiteX0" fmla="*/ 2175560 w 4351120"/>
              <a:gd name="connsiteY0" fmla="*/ 0 h 4351120"/>
              <a:gd name="connsiteX1" fmla="*/ 4351120 w 4351120"/>
              <a:gd name="connsiteY1" fmla="*/ 2175560 h 4351120"/>
              <a:gd name="connsiteX2" fmla="*/ 2175560 w 4351120"/>
              <a:gd name="connsiteY2" fmla="*/ 4351120 h 4351120"/>
              <a:gd name="connsiteX3" fmla="*/ 0 w 4351120"/>
              <a:gd name="connsiteY3" fmla="*/ 2175560 h 4351120"/>
              <a:gd name="connsiteX4" fmla="*/ 2175560 w 4351120"/>
              <a:gd name="connsiteY4" fmla="*/ 0 h 435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120" h="4351120">
                <a:moveTo>
                  <a:pt x="2175560" y="0"/>
                </a:moveTo>
                <a:cubicBezTo>
                  <a:pt x="3377089" y="0"/>
                  <a:pt x="4351120" y="974031"/>
                  <a:pt x="4351120" y="2175560"/>
                </a:cubicBezTo>
                <a:cubicBezTo>
                  <a:pt x="4351120" y="3377089"/>
                  <a:pt x="3377089" y="4351120"/>
                  <a:pt x="2175560" y="4351120"/>
                </a:cubicBezTo>
                <a:cubicBezTo>
                  <a:pt x="974031" y="4351120"/>
                  <a:pt x="0" y="3377089"/>
                  <a:pt x="0" y="2175560"/>
                </a:cubicBezTo>
                <a:cubicBezTo>
                  <a:pt x="0" y="974031"/>
                  <a:pt x="974031" y="0"/>
                  <a:pt x="2175560"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768796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FDD5AE-C8DE-4F6C-8272-0FC3DB8034D4}"/>
              </a:ext>
            </a:extLst>
          </p:cNvPr>
          <p:cNvSpPr>
            <a:spLocks noGrp="1"/>
          </p:cNvSpPr>
          <p:nvPr>
            <p:ph type="pic" sz="quarter" idx="15"/>
          </p:nvPr>
        </p:nvSpPr>
        <p:spPr>
          <a:xfrm>
            <a:off x="5047915" y="2616171"/>
            <a:ext cx="3138142" cy="4241829"/>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6" name="Picture Placeholder 5">
            <a:extLst>
              <a:ext uri="{FF2B5EF4-FFF2-40B4-BE49-F238E27FC236}">
                <a16:creationId xmlns:a16="http://schemas.microsoft.com/office/drawing/2014/main" id="{A63FDD63-A600-4202-9C76-6D11DEDDBB3A}"/>
              </a:ext>
            </a:extLst>
          </p:cNvPr>
          <p:cNvSpPr>
            <a:spLocks noGrp="1"/>
          </p:cNvSpPr>
          <p:nvPr>
            <p:ph type="pic" sz="quarter" idx="16"/>
          </p:nvPr>
        </p:nvSpPr>
        <p:spPr>
          <a:xfrm>
            <a:off x="8343870" y="2616172"/>
            <a:ext cx="3848127" cy="1897490"/>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7" name="Picture Placeholder 6">
            <a:extLst>
              <a:ext uri="{FF2B5EF4-FFF2-40B4-BE49-F238E27FC236}">
                <a16:creationId xmlns:a16="http://schemas.microsoft.com/office/drawing/2014/main" id="{3537DB9C-81BB-47C5-A522-D00F6459F13D}"/>
              </a:ext>
            </a:extLst>
          </p:cNvPr>
          <p:cNvSpPr>
            <a:spLocks noGrp="1"/>
          </p:cNvSpPr>
          <p:nvPr>
            <p:ph type="pic" sz="quarter" idx="17"/>
          </p:nvPr>
        </p:nvSpPr>
        <p:spPr>
          <a:xfrm>
            <a:off x="8343871" y="4732360"/>
            <a:ext cx="2774072" cy="2125640"/>
          </a:xfrm>
          <a:custGeom>
            <a:avLst/>
            <a:gdLst>
              <a:gd name="connsiteX0" fmla="*/ 0 w 1704576"/>
              <a:gd name="connsiteY0" fmla="*/ 0 h 1662548"/>
              <a:gd name="connsiteX1" fmla="*/ 1704576 w 1704576"/>
              <a:gd name="connsiteY1" fmla="*/ 0 h 1662548"/>
              <a:gd name="connsiteX2" fmla="*/ 1704576 w 1704576"/>
              <a:gd name="connsiteY2" fmla="*/ 1662548 h 1662548"/>
              <a:gd name="connsiteX3" fmla="*/ 0 w 1704576"/>
              <a:gd name="connsiteY3" fmla="*/ 1662548 h 1662548"/>
            </a:gdLst>
            <a:ahLst/>
            <a:cxnLst>
              <a:cxn ang="0">
                <a:pos x="connsiteX0" y="connsiteY0"/>
              </a:cxn>
              <a:cxn ang="0">
                <a:pos x="connsiteX1" y="connsiteY1"/>
              </a:cxn>
              <a:cxn ang="0">
                <a:pos x="connsiteX2" y="connsiteY2"/>
              </a:cxn>
              <a:cxn ang="0">
                <a:pos x="connsiteX3" y="connsiteY3"/>
              </a:cxn>
            </a:cxnLst>
            <a:rect l="l" t="t" r="r" b="b"/>
            <a:pathLst>
              <a:path w="1704576" h="1662548">
                <a:moveTo>
                  <a:pt x="0" y="0"/>
                </a:moveTo>
                <a:lnTo>
                  <a:pt x="1704576" y="0"/>
                </a:lnTo>
                <a:lnTo>
                  <a:pt x="1704576" y="1662548"/>
                </a:lnTo>
                <a:lnTo>
                  <a:pt x="0" y="1662548"/>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338672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D7CF603-8E2C-4B8E-A5DA-51E1C54A8240}"/>
              </a:ext>
            </a:extLst>
          </p:cNvPr>
          <p:cNvSpPr>
            <a:spLocks noGrp="1"/>
          </p:cNvSpPr>
          <p:nvPr>
            <p:ph type="pic" sz="quarter" idx="15"/>
          </p:nvPr>
        </p:nvSpPr>
        <p:spPr>
          <a:xfrm>
            <a:off x="5131925" y="557213"/>
            <a:ext cx="3061750" cy="5910632"/>
          </a:xfrm>
          <a:custGeom>
            <a:avLst/>
            <a:gdLst>
              <a:gd name="connsiteX0" fmla="*/ 310278 w 3061750"/>
              <a:gd name="connsiteY0" fmla="*/ 0 h 5910632"/>
              <a:gd name="connsiteX1" fmla="*/ 2751472 w 3061750"/>
              <a:gd name="connsiteY1" fmla="*/ 0 h 5910632"/>
              <a:gd name="connsiteX2" fmla="*/ 3061750 w 3061750"/>
              <a:gd name="connsiteY2" fmla="*/ 310278 h 5910632"/>
              <a:gd name="connsiteX3" fmla="*/ 3061750 w 3061750"/>
              <a:gd name="connsiteY3" fmla="*/ 5600354 h 5910632"/>
              <a:gd name="connsiteX4" fmla="*/ 2751472 w 3061750"/>
              <a:gd name="connsiteY4" fmla="*/ 5910632 h 5910632"/>
              <a:gd name="connsiteX5" fmla="*/ 310278 w 3061750"/>
              <a:gd name="connsiteY5" fmla="*/ 5910632 h 5910632"/>
              <a:gd name="connsiteX6" fmla="*/ 0 w 3061750"/>
              <a:gd name="connsiteY6" fmla="*/ 5600354 h 5910632"/>
              <a:gd name="connsiteX7" fmla="*/ 0 w 3061750"/>
              <a:gd name="connsiteY7" fmla="*/ 310278 h 5910632"/>
              <a:gd name="connsiteX8" fmla="*/ 310278 w 3061750"/>
              <a:gd name="connsiteY8" fmla="*/ 0 h 591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1750" h="5910632">
                <a:moveTo>
                  <a:pt x="310278" y="0"/>
                </a:moveTo>
                <a:lnTo>
                  <a:pt x="2751472" y="0"/>
                </a:lnTo>
                <a:cubicBezTo>
                  <a:pt x="2922834" y="0"/>
                  <a:pt x="3061750" y="138916"/>
                  <a:pt x="3061750" y="310278"/>
                </a:cubicBezTo>
                <a:lnTo>
                  <a:pt x="3061750" y="5600354"/>
                </a:lnTo>
                <a:cubicBezTo>
                  <a:pt x="3061750" y="5771716"/>
                  <a:pt x="2922834" y="5910632"/>
                  <a:pt x="2751472" y="5910632"/>
                </a:cubicBezTo>
                <a:lnTo>
                  <a:pt x="310278" y="5910632"/>
                </a:lnTo>
                <a:cubicBezTo>
                  <a:pt x="138916" y="5910632"/>
                  <a:pt x="0" y="5771716"/>
                  <a:pt x="0" y="5600354"/>
                </a:cubicBezTo>
                <a:lnTo>
                  <a:pt x="0" y="310278"/>
                </a:lnTo>
                <a:cubicBezTo>
                  <a:pt x="0" y="138916"/>
                  <a:pt x="138916" y="0"/>
                  <a:pt x="310278"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971670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5CF3C9E-95FC-422C-8777-3381DDF10E9C}"/>
              </a:ext>
            </a:extLst>
          </p:cNvPr>
          <p:cNvSpPr>
            <a:spLocks noGrp="1"/>
          </p:cNvSpPr>
          <p:nvPr>
            <p:ph type="pic" sz="quarter" idx="10"/>
          </p:nvPr>
        </p:nvSpPr>
        <p:spPr>
          <a:xfrm>
            <a:off x="0" y="0"/>
            <a:ext cx="12192000" cy="6858000"/>
          </a:xfrm>
          <a:pattFill prst="pct10">
            <a:fgClr>
              <a:schemeClr val="accent1"/>
            </a:fgClr>
            <a:bgClr>
              <a:schemeClr val="bg1"/>
            </a:bgClr>
          </a:pattFill>
        </p:spPr>
        <p:txBody>
          <a:bodyPr>
            <a:normAutofit/>
          </a:bodyPr>
          <a:lstStyle>
            <a:lvl1pPr>
              <a:defRPr sz="1200"/>
            </a:lvl1pPr>
          </a:lstStyle>
          <a:p>
            <a:endParaRPr lang="en-ID"/>
          </a:p>
        </p:txBody>
      </p:sp>
    </p:spTree>
    <p:extLst>
      <p:ext uri="{BB962C8B-B14F-4D97-AF65-F5344CB8AC3E}">
        <p14:creationId xmlns:p14="http://schemas.microsoft.com/office/powerpoint/2010/main" val="3099256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483573-9E24-081F-B1E2-3E2001FA6C97}"/>
              </a:ext>
            </a:extLst>
          </p:cNvPr>
          <p:cNvSpPr/>
          <p:nvPr userDrawn="1"/>
        </p:nvSpPr>
        <p:spPr>
          <a:xfrm>
            <a:off x="0" y="0"/>
            <a:ext cx="6272789" cy="685800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B236BEA9-FD71-38F3-E555-D3E916423DA8}"/>
              </a:ext>
            </a:extLst>
          </p:cNvPr>
          <p:cNvSpPr/>
          <p:nvPr userDrawn="1"/>
        </p:nvSpPr>
        <p:spPr>
          <a:xfrm>
            <a:off x="0" y="1060450"/>
            <a:ext cx="12192000" cy="4737100"/>
          </a:xfrm>
          <a:prstGeom prst="rect">
            <a:avLst/>
          </a:prstGeom>
          <a:solidFill>
            <a:schemeClr val="bg1"/>
          </a:solidFill>
          <a:ln>
            <a:noFill/>
          </a:ln>
          <a:effectLst>
            <a:outerShdw blurRad="258663" algn="tr" rotWithShape="0">
              <a:srgbClr val="0B508F">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icture Placeholder 9">
            <a:extLst>
              <a:ext uri="{FF2B5EF4-FFF2-40B4-BE49-F238E27FC236}">
                <a16:creationId xmlns:a16="http://schemas.microsoft.com/office/drawing/2014/main" id="{B2085D50-7BAC-4AAF-9882-775274E684C7}"/>
              </a:ext>
            </a:extLst>
          </p:cNvPr>
          <p:cNvSpPr>
            <a:spLocks noGrp="1"/>
          </p:cNvSpPr>
          <p:nvPr>
            <p:ph type="pic" sz="quarter" idx="16"/>
          </p:nvPr>
        </p:nvSpPr>
        <p:spPr>
          <a:xfrm>
            <a:off x="6308171" y="1957386"/>
            <a:ext cx="4495799" cy="2895600"/>
          </a:xfrm>
          <a:custGeom>
            <a:avLst/>
            <a:gdLst>
              <a:gd name="connsiteX0" fmla="*/ 0 w 4495799"/>
              <a:gd name="connsiteY0" fmla="*/ 0 h 2895600"/>
              <a:gd name="connsiteX1" fmla="*/ 4495799 w 4495799"/>
              <a:gd name="connsiteY1" fmla="*/ 0 h 2895600"/>
              <a:gd name="connsiteX2" fmla="*/ 4495799 w 4495799"/>
              <a:gd name="connsiteY2" fmla="*/ 2895600 h 2895600"/>
              <a:gd name="connsiteX3" fmla="*/ 0 w 4495799"/>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4495799" h="2895600">
                <a:moveTo>
                  <a:pt x="0" y="0"/>
                </a:moveTo>
                <a:lnTo>
                  <a:pt x="4495799" y="0"/>
                </a:lnTo>
                <a:lnTo>
                  <a:pt x="4495799" y="2895600"/>
                </a:lnTo>
                <a:lnTo>
                  <a:pt x="0" y="2895600"/>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
        <p:nvSpPr>
          <p:cNvPr id="9" name="Picture Placeholder 8">
            <a:extLst>
              <a:ext uri="{FF2B5EF4-FFF2-40B4-BE49-F238E27FC236}">
                <a16:creationId xmlns:a16="http://schemas.microsoft.com/office/drawing/2014/main" id="{C253D68E-A420-4DA0-BF0C-CDEE2B588F87}"/>
              </a:ext>
            </a:extLst>
          </p:cNvPr>
          <p:cNvSpPr>
            <a:spLocks noGrp="1"/>
          </p:cNvSpPr>
          <p:nvPr>
            <p:ph type="pic" sz="quarter" idx="15"/>
          </p:nvPr>
        </p:nvSpPr>
        <p:spPr>
          <a:xfrm>
            <a:off x="5634923" y="3036094"/>
            <a:ext cx="1057504" cy="2107406"/>
          </a:xfrm>
          <a:custGeom>
            <a:avLst/>
            <a:gdLst>
              <a:gd name="connsiteX0" fmla="*/ 96878 w 1057504"/>
              <a:gd name="connsiteY0" fmla="*/ 0 h 2107406"/>
              <a:gd name="connsiteX1" fmla="*/ 960626 w 1057504"/>
              <a:gd name="connsiteY1" fmla="*/ 0 h 2107406"/>
              <a:gd name="connsiteX2" fmla="*/ 1057504 w 1057504"/>
              <a:gd name="connsiteY2" fmla="*/ 96878 h 2107406"/>
              <a:gd name="connsiteX3" fmla="*/ 1057504 w 1057504"/>
              <a:gd name="connsiteY3" fmla="*/ 2010528 h 2107406"/>
              <a:gd name="connsiteX4" fmla="*/ 960626 w 1057504"/>
              <a:gd name="connsiteY4" fmla="*/ 2107406 h 2107406"/>
              <a:gd name="connsiteX5" fmla="*/ 96878 w 1057504"/>
              <a:gd name="connsiteY5" fmla="*/ 2107406 h 2107406"/>
              <a:gd name="connsiteX6" fmla="*/ 0 w 1057504"/>
              <a:gd name="connsiteY6" fmla="*/ 2010528 h 2107406"/>
              <a:gd name="connsiteX7" fmla="*/ 0 w 1057504"/>
              <a:gd name="connsiteY7" fmla="*/ 96878 h 2107406"/>
              <a:gd name="connsiteX8" fmla="*/ 96878 w 1057504"/>
              <a:gd name="connsiteY8" fmla="*/ 0 h 210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504" h="2107406">
                <a:moveTo>
                  <a:pt x="96878" y="0"/>
                </a:moveTo>
                <a:lnTo>
                  <a:pt x="960626" y="0"/>
                </a:lnTo>
                <a:cubicBezTo>
                  <a:pt x="1014130" y="0"/>
                  <a:pt x="1057504" y="43374"/>
                  <a:pt x="1057504" y="96878"/>
                </a:cubicBezTo>
                <a:lnTo>
                  <a:pt x="1057504" y="2010528"/>
                </a:lnTo>
                <a:cubicBezTo>
                  <a:pt x="1057504" y="2064032"/>
                  <a:pt x="1014130" y="2107406"/>
                  <a:pt x="960626" y="2107406"/>
                </a:cubicBezTo>
                <a:lnTo>
                  <a:pt x="96878" y="2107406"/>
                </a:lnTo>
                <a:cubicBezTo>
                  <a:pt x="43374" y="2107406"/>
                  <a:pt x="0" y="2064032"/>
                  <a:pt x="0" y="2010528"/>
                </a:cubicBezTo>
                <a:lnTo>
                  <a:pt x="0" y="96878"/>
                </a:lnTo>
                <a:cubicBezTo>
                  <a:pt x="0" y="43374"/>
                  <a:pt x="43374" y="0"/>
                  <a:pt x="96878"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795225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70003-CF5F-6B0D-A104-B2CBA09F9FE4}"/>
              </a:ext>
            </a:extLst>
          </p:cNvPr>
          <p:cNvSpPr/>
          <p:nvPr userDrawn="1"/>
        </p:nvSpPr>
        <p:spPr>
          <a:xfrm>
            <a:off x="0" y="0"/>
            <a:ext cx="12192000" cy="189230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2D166583-69D5-4192-9989-0FA511CD20CB}"/>
              </a:ext>
            </a:extLst>
          </p:cNvPr>
          <p:cNvSpPr>
            <a:spLocks noGrp="1"/>
          </p:cNvSpPr>
          <p:nvPr>
            <p:ph type="pic" sz="quarter" idx="16"/>
          </p:nvPr>
        </p:nvSpPr>
        <p:spPr>
          <a:xfrm>
            <a:off x="835041" y="1394461"/>
            <a:ext cx="5464794" cy="3016322"/>
          </a:xfrm>
          <a:custGeom>
            <a:avLst/>
            <a:gdLst>
              <a:gd name="connsiteX0" fmla="*/ 0 w 5464794"/>
              <a:gd name="connsiteY0" fmla="*/ 0 h 3016322"/>
              <a:gd name="connsiteX1" fmla="*/ 5464794 w 5464794"/>
              <a:gd name="connsiteY1" fmla="*/ 0 h 3016322"/>
              <a:gd name="connsiteX2" fmla="*/ 5464794 w 5464794"/>
              <a:gd name="connsiteY2" fmla="*/ 3016322 h 3016322"/>
              <a:gd name="connsiteX3" fmla="*/ 0 w 5464794"/>
              <a:gd name="connsiteY3" fmla="*/ 3016322 h 3016322"/>
            </a:gdLst>
            <a:ahLst/>
            <a:cxnLst>
              <a:cxn ang="0">
                <a:pos x="connsiteX0" y="connsiteY0"/>
              </a:cxn>
              <a:cxn ang="0">
                <a:pos x="connsiteX1" y="connsiteY1"/>
              </a:cxn>
              <a:cxn ang="0">
                <a:pos x="connsiteX2" y="connsiteY2"/>
              </a:cxn>
              <a:cxn ang="0">
                <a:pos x="connsiteX3" y="connsiteY3"/>
              </a:cxn>
            </a:cxnLst>
            <a:rect l="l" t="t" r="r" b="b"/>
            <a:pathLst>
              <a:path w="5464794" h="3016322">
                <a:moveTo>
                  <a:pt x="0" y="0"/>
                </a:moveTo>
                <a:lnTo>
                  <a:pt x="5464794" y="0"/>
                </a:lnTo>
                <a:lnTo>
                  <a:pt x="5464794" y="3016322"/>
                </a:lnTo>
                <a:lnTo>
                  <a:pt x="0" y="3016322"/>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952034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0021811-9261-439C-8760-D1CA08311C56}"/>
              </a:ext>
            </a:extLst>
          </p:cNvPr>
          <p:cNvSpPr>
            <a:spLocks noGrp="1"/>
          </p:cNvSpPr>
          <p:nvPr>
            <p:ph type="pic" sz="quarter" idx="12"/>
          </p:nvPr>
        </p:nvSpPr>
        <p:spPr>
          <a:xfrm>
            <a:off x="504367" y="827312"/>
            <a:ext cx="11183267" cy="5203379"/>
          </a:xfrm>
          <a:custGeom>
            <a:avLst/>
            <a:gdLst>
              <a:gd name="connsiteX0" fmla="*/ 439581 w 11183267"/>
              <a:gd name="connsiteY0" fmla="*/ 0 h 5203379"/>
              <a:gd name="connsiteX1" fmla="*/ 10743686 w 11183267"/>
              <a:gd name="connsiteY1" fmla="*/ 0 h 5203379"/>
              <a:gd name="connsiteX2" fmla="*/ 11183267 w 11183267"/>
              <a:gd name="connsiteY2" fmla="*/ 439581 h 5203379"/>
              <a:gd name="connsiteX3" fmla="*/ 11183267 w 11183267"/>
              <a:gd name="connsiteY3" fmla="*/ 4763798 h 5203379"/>
              <a:gd name="connsiteX4" fmla="*/ 10743686 w 11183267"/>
              <a:gd name="connsiteY4" fmla="*/ 5203379 h 5203379"/>
              <a:gd name="connsiteX5" fmla="*/ 439581 w 11183267"/>
              <a:gd name="connsiteY5" fmla="*/ 5203379 h 5203379"/>
              <a:gd name="connsiteX6" fmla="*/ 0 w 11183267"/>
              <a:gd name="connsiteY6" fmla="*/ 4763798 h 5203379"/>
              <a:gd name="connsiteX7" fmla="*/ 0 w 11183267"/>
              <a:gd name="connsiteY7" fmla="*/ 439581 h 5203379"/>
              <a:gd name="connsiteX8" fmla="*/ 439581 w 11183267"/>
              <a:gd name="connsiteY8" fmla="*/ 0 h 520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83267" h="5203379">
                <a:moveTo>
                  <a:pt x="439581" y="0"/>
                </a:moveTo>
                <a:lnTo>
                  <a:pt x="10743686" y="0"/>
                </a:lnTo>
                <a:cubicBezTo>
                  <a:pt x="10986460" y="0"/>
                  <a:pt x="11183267" y="196807"/>
                  <a:pt x="11183267" y="439581"/>
                </a:cubicBezTo>
                <a:lnTo>
                  <a:pt x="11183267" y="4763798"/>
                </a:lnTo>
                <a:cubicBezTo>
                  <a:pt x="11183267" y="5006572"/>
                  <a:pt x="10986460" y="5203379"/>
                  <a:pt x="10743686" y="5203379"/>
                </a:cubicBezTo>
                <a:lnTo>
                  <a:pt x="439581" y="5203379"/>
                </a:lnTo>
                <a:cubicBezTo>
                  <a:pt x="196807" y="5203379"/>
                  <a:pt x="0" y="5006572"/>
                  <a:pt x="0" y="4763798"/>
                </a:cubicBezTo>
                <a:lnTo>
                  <a:pt x="0" y="439581"/>
                </a:lnTo>
                <a:cubicBezTo>
                  <a:pt x="0" y="196807"/>
                  <a:pt x="196807" y="0"/>
                  <a:pt x="439581"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6125219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4" name="Picture Placeholder 9">
            <a:extLst>
              <a:ext uri="{FF2B5EF4-FFF2-40B4-BE49-F238E27FC236}">
                <a16:creationId xmlns:a16="http://schemas.microsoft.com/office/drawing/2014/main" id="{B46E1180-F05D-48B4-A79F-33E6D7472E1C}"/>
              </a:ext>
            </a:extLst>
          </p:cNvPr>
          <p:cNvSpPr>
            <a:spLocks noGrp="1"/>
          </p:cNvSpPr>
          <p:nvPr>
            <p:ph type="pic" sz="quarter" idx="16"/>
          </p:nvPr>
        </p:nvSpPr>
        <p:spPr>
          <a:xfrm>
            <a:off x="0" y="0"/>
            <a:ext cx="12192000" cy="6858000"/>
          </a:xfrm>
          <a:custGeom>
            <a:avLst/>
            <a:gdLst>
              <a:gd name="connsiteX0" fmla="*/ 0 w 4495799"/>
              <a:gd name="connsiteY0" fmla="*/ 0 h 2895600"/>
              <a:gd name="connsiteX1" fmla="*/ 4495799 w 4495799"/>
              <a:gd name="connsiteY1" fmla="*/ 0 h 2895600"/>
              <a:gd name="connsiteX2" fmla="*/ 4495799 w 4495799"/>
              <a:gd name="connsiteY2" fmla="*/ 2895600 h 2895600"/>
              <a:gd name="connsiteX3" fmla="*/ 0 w 4495799"/>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4495799" h="2895600">
                <a:moveTo>
                  <a:pt x="0" y="0"/>
                </a:moveTo>
                <a:lnTo>
                  <a:pt x="4495799" y="0"/>
                </a:lnTo>
                <a:lnTo>
                  <a:pt x="4495799" y="2895600"/>
                </a:lnTo>
                <a:lnTo>
                  <a:pt x="0" y="2895600"/>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911085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83E43974-74EB-42F0-B60B-F1ACB2A1A2A9}"/>
              </a:ext>
            </a:extLst>
          </p:cNvPr>
          <p:cNvSpPr>
            <a:spLocks noGrp="1"/>
          </p:cNvSpPr>
          <p:nvPr>
            <p:ph type="pic" sz="quarter" idx="16"/>
          </p:nvPr>
        </p:nvSpPr>
        <p:spPr>
          <a:xfrm>
            <a:off x="0" y="0"/>
            <a:ext cx="12192000" cy="6858000"/>
          </a:xfrm>
          <a:custGeom>
            <a:avLst/>
            <a:gdLst>
              <a:gd name="connsiteX0" fmla="*/ 0 w 4495799"/>
              <a:gd name="connsiteY0" fmla="*/ 0 h 2895600"/>
              <a:gd name="connsiteX1" fmla="*/ 4495799 w 4495799"/>
              <a:gd name="connsiteY1" fmla="*/ 0 h 2895600"/>
              <a:gd name="connsiteX2" fmla="*/ 4495799 w 4495799"/>
              <a:gd name="connsiteY2" fmla="*/ 2895600 h 2895600"/>
              <a:gd name="connsiteX3" fmla="*/ 0 w 4495799"/>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4495799" h="2895600">
                <a:moveTo>
                  <a:pt x="0" y="0"/>
                </a:moveTo>
                <a:lnTo>
                  <a:pt x="4495799" y="0"/>
                </a:lnTo>
                <a:lnTo>
                  <a:pt x="4495799" y="2895600"/>
                </a:lnTo>
                <a:lnTo>
                  <a:pt x="0" y="2895600"/>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18635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21638"/>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75B-AD51-E82B-6E9A-10BA98AC62EB}"/>
              </a:ext>
            </a:extLst>
          </p:cNvPr>
          <p:cNvGrpSpPr/>
          <p:nvPr userDrawn="1"/>
        </p:nvGrpSpPr>
        <p:grpSpPr>
          <a:xfrm>
            <a:off x="5338208" y="-1732458"/>
            <a:ext cx="6853792" cy="8880648"/>
            <a:chOff x="5338208" y="-1732458"/>
            <a:chExt cx="6853792" cy="8880648"/>
          </a:xfrm>
        </p:grpSpPr>
        <p:sp>
          <p:nvSpPr>
            <p:cNvPr id="4" name="Oval 3">
              <a:extLst>
                <a:ext uri="{FF2B5EF4-FFF2-40B4-BE49-F238E27FC236}">
                  <a16:creationId xmlns:a16="http://schemas.microsoft.com/office/drawing/2014/main" id="{E3B97E73-3965-A29B-9629-33BA61E8AC27}"/>
                </a:ext>
              </a:extLst>
            </p:cNvPr>
            <p:cNvSpPr/>
            <p:nvPr/>
          </p:nvSpPr>
          <p:spPr>
            <a:xfrm>
              <a:off x="5338208" y="-1732458"/>
              <a:ext cx="5764802" cy="5764802"/>
            </a:xfrm>
            <a:prstGeom prst="ellipse">
              <a:avLst/>
            </a:prstGeom>
            <a:gradFill flip="none" rotWithShape="1">
              <a:gsLst>
                <a:gs pos="9000">
                  <a:srgbClr val="5CACF3">
                    <a:alpha val="26000"/>
                  </a:srgbClr>
                </a:gs>
                <a:gs pos="74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9BAC111A-EC2B-3F96-9E25-4F87F2799D54}"/>
                </a:ext>
              </a:extLst>
            </p:cNvPr>
            <p:cNvSpPr/>
            <p:nvPr/>
          </p:nvSpPr>
          <p:spPr>
            <a:xfrm rot="20320304">
              <a:off x="6369227" y="518953"/>
              <a:ext cx="3842790" cy="3824418"/>
            </a:xfrm>
            <a:prstGeom prst="ellipse">
              <a:avLst/>
            </a:prstGeom>
            <a:gradFill flip="none" rotWithShape="1">
              <a:gsLst>
                <a:gs pos="9000">
                  <a:srgbClr val="5CACF3">
                    <a:alpha val="26000"/>
                  </a:srgbClr>
                </a:gs>
                <a:gs pos="74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67BFCD52-C832-5D6D-C03C-5AB0127FAADA}"/>
                </a:ext>
              </a:extLst>
            </p:cNvPr>
            <p:cNvSpPr/>
            <p:nvPr/>
          </p:nvSpPr>
          <p:spPr>
            <a:xfrm rot="20320304">
              <a:off x="6117250" y="3323772"/>
              <a:ext cx="2818433" cy="3824418"/>
            </a:xfrm>
            <a:prstGeom prst="ellipse">
              <a:avLst/>
            </a:prstGeom>
            <a:gradFill flip="none" rotWithShape="1">
              <a:gsLst>
                <a:gs pos="9000">
                  <a:srgbClr val="5CACF3">
                    <a:alpha val="26000"/>
                  </a:srgbClr>
                </a:gs>
                <a:gs pos="74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Graphic 107">
              <a:extLst>
                <a:ext uri="{FF2B5EF4-FFF2-40B4-BE49-F238E27FC236}">
                  <a16:creationId xmlns:a16="http://schemas.microsoft.com/office/drawing/2014/main" id="{379A94CA-2450-AF02-5DDC-AC21E2DA825E}"/>
                </a:ext>
              </a:extLst>
            </p:cNvPr>
            <p:cNvSpPr/>
            <p:nvPr/>
          </p:nvSpPr>
          <p:spPr>
            <a:xfrm>
              <a:off x="6371537" y="-17305"/>
              <a:ext cx="5820463" cy="6875305"/>
            </a:xfrm>
            <a:custGeom>
              <a:avLst/>
              <a:gdLst>
                <a:gd name="connsiteX0" fmla="*/ 4518776 w 4524375"/>
                <a:gd name="connsiteY0" fmla="*/ 7144 h 5362575"/>
                <a:gd name="connsiteX1" fmla="*/ 4518776 w 4524375"/>
                <a:gd name="connsiteY1" fmla="*/ 5355431 h 5362575"/>
                <a:gd name="connsiteX2" fmla="*/ 833553 w 4524375"/>
                <a:gd name="connsiteY2" fmla="*/ 5355431 h 5362575"/>
                <a:gd name="connsiteX3" fmla="*/ 454458 w 4524375"/>
                <a:gd name="connsiteY3" fmla="*/ 4925854 h 5362575"/>
                <a:gd name="connsiteX4" fmla="*/ 22976 w 4524375"/>
                <a:gd name="connsiteY4" fmla="*/ 3220879 h 5362575"/>
                <a:gd name="connsiteX5" fmla="*/ 1517448 w 4524375"/>
                <a:gd name="connsiteY5" fmla="*/ 1205389 h 5362575"/>
                <a:gd name="connsiteX6" fmla="*/ 2129906 w 4524375"/>
                <a:gd name="connsiteY6" fmla="*/ 375761 h 5362575"/>
                <a:gd name="connsiteX7" fmla="*/ 2131811 w 4524375"/>
                <a:gd name="connsiteY7" fmla="*/ 357664 h 5362575"/>
                <a:gd name="connsiteX8" fmla="*/ 2209916 w 4524375"/>
                <a:gd name="connsiteY8" fmla="*/ 8096 h 5362575"/>
                <a:gd name="connsiteX9" fmla="*/ 4518776 w 4524375"/>
                <a:gd name="connsiteY9" fmla="*/ 8096 h 536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4375" h="5362575">
                  <a:moveTo>
                    <a:pt x="4518776" y="7144"/>
                  </a:moveTo>
                  <a:lnTo>
                    <a:pt x="4518776" y="5355431"/>
                  </a:lnTo>
                  <a:lnTo>
                    <a:pt x="833553" y="5355431"/>
                  </a:lnTo>
                  <a:cubicBezTo>
                    <a:pt x="690678" y="5226844"/>
                    <a:pt x="563996" y="5083017"/>
                    <a:pt x="454458" y="4925854"/>
                  </a:cubicBezTo>
                  <a:cubicBezTo>
                    <a:pt x="121083" y="4446747"/>
                    <a:pt x="-47509" y="3848576"/>
                    <a:pt x="22976" y="3220879"/>
                  </a:cubicBezTo>
                  <a:cubicBezTo>
                    <a:pt x="125846" y="2299811"/>
                    <a:pt x="720206" y="1550194"/>
                    <a:pt x="1517448" y="1205389"/>
                  </a:cubicBezTo>
                  <a:cubicBezTo>
                    <a:pt x="1857491" y="1057751"/>
                    <a:pt x="2092758" y="742474"/>
                    <a:pt x="2129906" y="375761"/>
                  </a:cubicBezTo>
                  <a:cubicBezTo>
                    <a:pt x="2130858" y="370046"/>
                    <a:pt x="2131811" y="363379"/>
                    <a:pt x="2131811" y="357664"/>
                  </a:cubicBezTo>
                  <a:cubicBezTo>
                    <a:pt x="2145146" y="235744"/>
                    <a:pt x="2171816" y="118586"/>
                    <a:pt x="2209916" y="8096"/>
                  </a:cubicBezTo>
                  <a:lnTo>
                    <a:pt x="4518776" y="8096"/>
                  </a:lnTo>
                  <a:close/>
                </a:path>
              </a:pathLst>
            </a:custGeom>
            <a:solidFill>
              <a:srgbClr val="5CACF3"/>
            </a:solidFill>
            <a:ln w="9525" cap="flat">
              <a:noFill/>
              <a:prstDash val="solid"/>
              <a:miter/>
            </a:ln>
          </p:spPr>
          <p:txBody>
            <a:bodyPr rtlCol="0" anchor="ctr"/>
            <a:lstStyle/>
            <a:p>
              <a:endParaRPr lang="en-ID"/>
            </a:p>
          </p:txBody>
        </p:sp>
      </p:grpSp>
      <p:sp>
        <p:nvSpPr>
          <p:cNvPr id="14" name="Picture Placeholder 13">
            <a:extLst>
              <a:ext uri="{FF2B5EF4-FFF2-40B4-BE49-F238E27FC236}">
                <a16:creationId xmlns:a16="http://schemas.microsoft.com/office/drawing/2014/main" id="{C3D064F6-C543-4389-865F-1DDFCE9C9CE4}"/>
              </a:ext>
            </a:extLst>
          </p:cNvPr>
          <p:cNvSpPr>
            <a:spLocks noGrp="1"/>
          </p:cNvSpPr>
          <p:nvPr>
            <p:ph type="pic" sz="quarter" idx="10"/>
          </p:nvPr>
        </p:nvSpPr>
        <p:spPr>
          <a:xfrm>
            <a:off x="6484890" y="0"/>
            <a:ext cx="5707110" cy="6858000"/>
          </a:xfrm>
          <a:custGeom>
            <a:avLst/>
            <a:gdLst>
              <a:gd name="connsiteX0" fmla="*/ 2940129 w 5707110"/>
              <a:gd name="connsiteY0" fmla="*/ 0 h 6902709"/>
              <a:gd name="connsiteX1" fmla="*/ 5707110 w 5707110"/>
              <a:gd name="connsiteY1" fmla="*/ 0 h 6902709"/>
              <a:gd name="connsiteX2" fmla="*/ 5707110 w 5707110"/>
              <a:gd name="connsiteY2" fmla="*/ 1229 h 6902709"/>
              <a:gd name="connsiteX3" fmla="*/ 5707110 w 5707110"/>
              <a:gd name="connsiteY3" fmla="*/ 6902709 h 6902709"/>
              <a:gd name="connsiteX4" fmla="*/ 941071 w 5707110"/>
              <a:gd name="connsiteY4" fmla="*/ 6902709 h 6902709"/>
              <a:gd name="connsiteX5" fmla="*/ 452057 w 5707110"/>
              <a:gd name="connsiteY5" fmla="*/ 6348576 h 6902709"/>
              <a:gd name="connsiteX6" fmla="*/ 20792 w 5707110"/>
              <a:gd name="connsiteY6" fmla="*/ 4297913 h 6902709"/>
              <a:gd name="connsiteX7" fmla="*/ 2017392 w 5707110"/>
              <a:gd name="connsiteY7" fmla="*/ 1602195 h 6902709"/>
              <a:gd name="connsiteX8" fmla="*/ 2834462 w 5707110"/>
              <a:gd name="connsiteY8" fmla="*/ 492700 h 6902709"/>
              <a:gd name="connsiteX9" fmla="*/ 2836920 w 5707110"/>
              <a:gd name="connsiteY9" fmla="*/ 468126 h 6902709"/>
              <a:gd name="connsiteX10" fmla="*/ 2940129 w 5707110"/>
              <a:gd name="connsiteY10" fmla="*/ 0 h 69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7110" h="6902709">
                <a:moveTo>
                  <a:pt x="2940129" y="0"/>
                </a:moveTo>
                <a:lnTo>
                  <a:pt x="5707110" y="0"/>
                </a:lnTo>
                <a:lnTo>
                  <a:pt x="5707110" y="1229"/>
                </a:lnTo>
                <a:lnTo>
                  <a:pt x="5707110" y="6902709"/>
                </a:lnTo>
                <a:lnTo>
                  <a:pt x="941071" y="6902709"/>
                </a:lnTo>
                <a:cubicBezTo>
                  <a:pt x="756769" y="6738066"/>
                  <a:pt x="593355" y="6551306"/>
                  <a:pt x="452057" y="6348576"/>
                </a:cubicBezTo>
                <a:cubicBezTo>
                  <a:pt x="104342" y="5750210"/>
                  <a:pt x="-61530" y="5040034"/>
                  <a:pt x="20792" y="4297913"/>
                </a:cubicBezTo>
                <a:cubicBezTo>
                  <a:pt x="158404" y="3065550"/>
                  <a:pt x="953358" y="2065407"/>
                  <a:pt x="2017392" y="1602195"/>
                </a:cubicBezTo>
                <a:cubicBezTo>
                  <a:pt x="2470774" y="1405607"/>
                  <a:pt x="2786544" y="984171"/>
                  <a:pt x="2834462" y="492700"/>
                </a:cubicBezTo>
                <a:cubicBezTo>
                  <a:pt x="2835692" y="485328"/>
                  <a:pt x="2836920" y="476727"/>
                  <a:pt x="2836920" y="468126"/>
                </a:cubicBezTo>
                <a:cubicBezTo>
                  <a:pt x="2854122" y="304712"/>
                  <a:pt x="2889753" y="148671"/>
                  <a:pt x="2940129"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52229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7E5F49-F899-2F5F-1263-133BC06CF096}"/>
              </a:ext>
            </a:extLst>
          </p:cNvPr>
          <p:cNvSpPr/>
          <p:nvPr userDrawn="1"/>
        </p:nvSpPr>
        <p:spPr>
          <a:xfrm>
            <a:off x="7910286" y="-1"/>
            <a:ext cx="4281714" cy="6858001"/>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3">
            <a:extLst>
              <a:ext uri="{FF2B5EF4-FFF2-40B4-BE49-F238E27FC236}">
                <a16:creationId xmlns:a16="http://schemas.microsoft.com/office/drawing/2014/main" id="{C85DDAAB-98BD-4B95-98C9-A766188A9163}"/>
              </a:ext>
            </a:extLst>
          </p:cNvPr>
          <p:cNvSpPr>
            <a:spLocks noGrp="1"/>
          </p:cNvSpPr>
          <p:nvPr>
            <p:ph type="pic" sz="quarter" idx="10"/>
          </p:nvPr>
        </p:nvSpPr>
        <p:spPr>
          <a:xfrm>
            <a:off x="6500550" y="595086"/>
            <a:ext cx="5154910" cy="5747658"/>
          </a:xfrm>
          <a:custGeom>
            <a:avLst/>
            <a:gdLst>
              <a:gd name="connsiteX0" fmla="*/ 412032 w 5154910"/>
              <a:gd name="connsiteY0" fmla="*/ 0 h 5747658"/>
              <a:gd name="connsiteX1" fmla="*/ 4742878 w 5154910"/>
              <a:gd name="connsiteY1" fmla="*/ 0 h 5747658"/>
              <a:gd name="connsiteX2" fmla="*/ 5154910 w 5154910"/>
              <a:gd name="connsiteY2" fmla="*/ 412032 h 5747658"/>
              <a:gd name="connsiteX3" fmla="*/ 5154910 w 5154910"/>
              <a:gd name="connsiteY3" fmla="*/ 5335626 h 5747658"/>
              <a:gd name="connsiteX4" fmla="*/ 4742878 w 5154910"/>
              <a:gd name="connsiteY4" fmla="*/ 5747658 h 5747658"/>
              <a:gd name="connsiteX5" fmla="*/ 412032 w 5154910"/>
              <a:gd name="connsiteY5" fmla="*/ 5747658 h 5747658"/>
              <a:gd name="connsiteX6" fmla="*/ 0 w 5154910"/>
              <a:gd name="connsiteY6" fmla="*/ 5335626 h 5747658"/>
              <a:gd name="connsiteX7" fmla="*/ 0 w 5154910"/>
              <a:gd name="connsiteY7" fmla="*/ 412032 h 5747658"/>
              <a:gd name="connsiteX8" fmla="*/ 412032 w 5154910"/>
              <a:gd name="connsiteY8" fmla="*/ 0 h 574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4910" h="5747658">
                <a:moveTo>
                  <a:pt x="412032" y="0"/>
                </a:moveTo>
                <a:lnTo>
                  <a:pt x="4742878" y="0"/>
                </a:lnTo>
                <a:cubicBezTo>
                  <a:pt x="4970437" y="0"/>
                  <a:pt x="5154910" y="184473"/>
                  <a:pt x="5154910" y="412032"/>
                </a:cubicBezTo>
                <a:lnTo>
                  <a:pt x="5154910" y="5335626"/>
                </a:lnTo>
                <a:cubicBezTo>
                  <a:pt x="5154910" y="5563185"/>
                  <a:pt x="4970437" y="5747658"/>
                  <a:pt x="4742878" y="5747658"/>
                </a:cubicBezTo>
                <a:lnTo>
                  <a:pt x="412032" y="5747658"/>
                </a:lnTo>
                <a:cubicBezTo>
                  <a:pt x="184473" y="5747658"/>
                  <a:pt x="0" y="5563185"/>
                  <a:pt x="0" y="5335626"/>
                </a:cubicBezTo>
                <a:lnTo>
                  <a:pt x="0" y="412032"/>
                </a:lnTo>
                <a:cubicBezTo>
                  <a:pt x="0" y="184473"/>
                  <a:pt x="184473" y="0"/>
                  <a:pt x="412032"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93440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 name="Graphic 69">
            <a:extLst>
              <a:ext uri="{FF2B5EF4-FFF2-40B4-BE49-F238E27FC236}">
                <a16:creationId xmlns:a16="http://schemas.microsoft.com/office/drawing/2014/main" id="{6D2DAFEF-A7E9-EAD7-0F2C-78AFC93A7AE4}"/>
              </a:ext>
            </a:extLst>
          </p:cNvPr>
          <p:cNvGrpSpPr/>
          <p:nvPr userDrawn="1"/>
        </p:nvGrpSpPr>
        <p:grpSpPr>
          <a:xfrm rot="1986203">
            <a:off x="2630203" y="-1430507"/>
            <a:ext cx="13877119" cy="5084677"/>
            <a:chOff x="2630203" y="-1430507"/>
            <a:chExt cx="13877119" cy="5084677"/>
          </a:xfrm>
          <a:noFill/>
        </p:grpSpPr>
        <p:sp>
          <p:nvSpPr>
            <p:cNvPr id="4" name="Freeform: Shape 3">
              <a:extLst>
                <a:ext uri="{FF2B5EF4-FFF2-40B4-BE49-F238E27FC236}">
                  <a16:creationId xmlns:a16="http://schemas.microsoft.com/office/drawing/2014/main" id="{E9700551-AD4C-28C1-3167-232B21536049}"/>
                </a:ext>
              </a:extLst>
            </p:cNvPr>
            <p:cNvSpPr/>
            <p:nvPr/>
          </p:nvSpPr>
          <p:spPr>
            <a:xfrm>
              <a:off x="2630203" y="-699033"/>
              <a:ext cx="13876269" cy="2712369"/>
            </a:xfrm>
            <a:custGeom>
              <a:avLst/>
              <a:gdLst>
                <a:gd name="connsiteX0" fmla="*/ 0 w 13876269"/>
                <a:gd name="connsiteY0" fmla="*/ 2255563 h 2712369"/>
                <a:gd name="connsiteX1" fmla="*/ 2980105 w 13876269"/>
                <a:gd name="connsiteY1" fmla="*/ 1417462 h 2712369"/>
                <a:gd name="connsiteX2" fmla="*/ 4909183 w 13876269"/>
                <a:gd name="connsiteY2" fmla="*/ 1643562 h 2712369"/>
                <a:gd name="connsiteX3" fmla="*/ 6000159 w 13876269"/>
                <a:gd name="connsiteY3" fmla="*/ 2601513 h 2712369"/>
                <a:gd name="connsiteX4" fmla="*/ 8208887 w 13876269"/>
                <a:gd name="connsiteY4" fmla="*/ 2162488 h 2712369"/>
                <a:gd name="connsiteX5" fmla="*/ 10630115 w 13876269"/>
                <a:gd name="connsiteY5" fmla="*/ 419561 h 2712369"/>
                <a:gd name="connsiteX6" fmla="*/ 11052566 w 13876269"/>
                <a:gd name="connsiteY6" fmla="*/ 7310 h 2712369"/>
                <a:gd name="connsiteX7" fmla="*/ 12412992 w 13876269"/>
                <a:gd name="connsiteY7" fmla="*/ 885361 h 2712369"/>
                <a:gd name="connsiteX8" fmla="*/ 12928094 w 13876269"/>
                <a:gd name="connsiteY8" fmla="*/ 1263187 h 2712369"/>
                <a:gd name="connsiteX9" fmla="*/ 13330994 w 13876269"/>
                <a:gd name="connsiteY9" fmla="*/ 1550487 h 2712369"/>
                <a:gd name="connsiteX10" fmla="*/ 13876270 w 13876269"/>
                <a:gd name="connsiteY10" fmla="*/ 1923212 h 271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76269" h="2712369">
                  <a:moveTo>
                    <a:pt x="0" y="2255563"/>
                  </a:moveTo>
                  <a:cubicBezTo>
                    <a:pt x="1241002" y="1655037"/>
                    <a:pt x="2308178" y="1476112"/>
                    <a:pt x="2980105" y="1417462"/>
                  </a:cubicBezTo>
                  <a:cubicBezTo>
                    <a:pt x="3742555" y="1350737"/>
                    <a:pt x="4329482" y="1307387"/>
                    <a:pt x="4909183" y="1643562"/>
                  </a:cubicBezTo>
                  <a:cubicBezTo>
                    <a:pt x="5504183" y="1988238"/>
                    <a:pt x="5479958" y="2378388"/>
                    <a:pt x="6000159" y="2601513"/>
                  </a:cubicBezTo>
                  <a:cubicBezTo>
                    <a:pt x="6771110" y="2932164"/>
                    <a:pt x="7681461" y="2444688"/>
                    <a:pt x="8208887" y="2162488"/>
                  </a:cubicBezTo>
                  <a:cubicBezTo>
                    <a:pt x="9113288" y="1678412"/>
                    <a:pt x="10078040" y="1301012"/>
                    <a:pt x="10630115" y="419561"/>
                  </a:cubicBezTo>
                  <a:cubicBezTo>
                    <a:pt x="10729140" y="261036"/>
                    <a:pt x="10839216" y="51510"/>
                    <a:pt x="11052566" y="7310"/>
                  </a:cubicBezTo>
                  <a:cubicBezTo>
                    <a:pt x="11307141" y="-45815"/>
                    <a:pt x="11475016" y="184960"/>
                    <a:pt x="12412992" y="885361"/>
                  </a:cubicBezTo>
                  <a:cubicBezTo>
                    <a:pt x="12656943" y="1067687"/>
                    <a:pt x="12928094" y="1263187"/>
                    <a:pt x="12928094" y="1263187"/>
                  </a:cubicBezTo>
                  <a:cubicBezTo>
                    <a:pt x="13039019" y="1343937"/>
                    <a:pt x="13171619" y="1438712"/>
                    <a:pt x="13330994" y="1550487"/>
                  </a:cubicBezTo>
                  <a:cubicBezTo>
                    <a:pt x="13559220" y="1710287"/>
                    <a:pt x="13749195" y="1838212"/>
                    <a:pt x="13876270" y="1923212"/>
                  </a:cubicBezTo>
                </a:path>
              </a:pathLst>
            </a:custGeom>
            <a:noFill/>
            <a:ln w="4249" cap="flat">
              <a:solidFill>
                <a:srgbClr val="0B508F">
                  <a:alpha val="12000"/>
                </a:srgbClr>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5082719-E852-3206-10A7-3CDD6699472B}"/>
                </a:ext>
              </a:extLst>
            </p:cNvPr>
            <p:cNvSpPr/>
            <p:nvPr/>
          </p:nvSpPr>
          <p:spPr>
            <a:xfrm>
              <a:off x="2630203" y="-252881"/>
              <a:ext cx="13877119" cy="2585817"/>
            </a:xfrm>
            <a:custGeom>
              <a:avLst/>
              <a:gdLst>
                <a:gd name="connsiteX0" fmla="*/ 0 w 13877119"/>
                <a:gd name="connsiteY0" fmla="*/ 2006186 h 2585817"/>
                <a:gd name="connsiteX1" fmla="*/ 2397429 w 13877119"/>
                <a:gd name="connsiteY1" fmla="*/ 1246285 h 2585817"/>
                <a:gd name="connsiteX2" fmla="*/ 3003904 w 13877119"/>
                <a:gd name="connsiteY2" fmla="*/ 1359760 h 2585817"/>
                <a:gd name="connsiteX3" fmla="*/ 3455255 w 13877119"/>
                <a:gd name="connsiteY3" fmla="*/ 1474935 h 2585817"/>
                <a:gd name="connsiteX4" fmla="*/ 4811857 w 13877119"/>
                <a:gd name="connsiteY4" fmla="*/ 1423086 h 2585817"/>
                <a:gd name="connsiteX5" fmla="*/ 5156958 w 13877119"/>
                <a:gd name="connsiteY5" fmla="*/ 1575661 h 2585817"/>
                <a:gd name="connsiteX6" fmla="*/ 6001009 w 13877119"/>
                <a:gd name="connsiteY6" fmla="*/ 2352562 h 2585817"/>
                <a:gd name="connsiteX7" fmla="*/ 6950035 w 13877119"/>
                <a:gd name="connsiteY7" fmla="*/ 2571437 h 2585817"/>
                <a:gd name="connsiteX8" fmla="*/ 7924987 w 13877119"/>
                <a:gd name="connsiteY8" fmla="*/ 2061011 h 2585817"/>
                <a:gd name="connsiteX9" fmla="*/ 8290062 w 13877119"/>
                <a:gd name="connsiteY9" fmla="*/ 1814511 h 2585817"/>
                <a:gd name="connsiteX10" fmla="*/ 9790739 w 13877119"/>
                <a:gd name="connsiteY10" fmla="*/ 972585 h 2585817"/>
                <a:gd name="connsiteX11" fmla="*/ 10493690 w 13877119"/>
                <a:gd name="connsiteY11" fmla="*/ 757960 h 2585817"/>
                <a:gd name="connsiteX12" fmla="*/ 10927191 w 13877119"/>
                <a:gd name="connsiteY12" fmla="*/ 281534 h 2585817"/>
                <a:gd name="connsiteX13" fmla="*/ 11075516 w 13877119"/>
                <a:gd name="connsiteY13" fmla="*/ 125134 h 2585817"/>
                <a:gd name="connsiteX14" fmla="*/ 11428266 w 13877119"/>
                <a:gd name="connsiteY14" fmla="*/ 9109 h 2585817"/>
                <a:gd name="connsiteX15" fmla="*/ 12486093 w 13877119"/>
                <a:gd name="connsiteY15" fmla="*/ 685285 h 2585817"/>
                <a:gd name="connsiteX16" fmla="*/ 12607219 w 13877119"/>
                <a:gd name="connsiteY16" fmla="*/ 775810 h 2585817"/>
                <a:gd name="connsiteX17" fmla="*/ 13054319 w 13877119"/>
                <a:gd name="connsiteY17" fmla="*/ 1102635 h 2585817"/>
                <a:gd name="connsiteX18" fmla="*/ 13404095 w 13877119"/>
                <a:gd name="connsiteY18" fmla="*/ 1351260 h 2585817"/>
                <a:gd name="connsiteX19" fmla="*/ 13877120 w 13877119"/>
                <a:gd name="connsiteY19" fmla="*/ 1673836 h 258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7119" h="2585817">
                  <a:moveTo>
                    <a:pt x="0" y="2006186"/>
                  </a:moveTo>
                  <a:cubicBezTo>
                    <a:pt x="1064627" y="1462611"/>
                    <a:pt x="1843653" y="1227160"/>
                    <a:pt x="2397429" y="1246285"/>
                  </a:cubicBezTo>
                  <a:cubicBezTo>
                    <a:pt x="2659229" y="1255210"/>
                    <a:pt x="2849204" y="1301110"/>
                    <a:pt x="3003904" y="1359760"/>
                  </a:cubicBezTo>
                  <a:cubicBezTo>
                    <a:pt x="3153080" y="1416285"/>
                    <a:pt x="3287380" y="1471961"/>
                    <a:pt x="3455255" y="1474935"/>
                  </a:cubicBezTo>
                  <a:cubicBezTo>
                    <a:pt x="3905331" y="1482586"/>
                    <a:pt x="4352432" y="1296860"/>
                    <a:pt x="4811857" y="1423086"/>
                  </a:cubicBezTo>
                  <a:cubicBezTo>
                    <a:pt x="4945732" y="1459636"/>
                    <a:pt x="5060058" y="1506811"/>
                    <a:pt x="5156958" y="1575661"/>
                  </a:cubicBezTo>
                  <a:cubicBezTo>
                    <a:pt x="5461258" y="1792836"/>
                    <a:pt x="5515658" y="2069086"/>
                    <a:pt x="6001009" y="2352562"/>
                  </a:cubicBezTo>
                  <a:cubicBezTo>
                    <a:pt x="6349084" y="2555712"/>
                    <a:pt x="6653810" y="2617337"/>
                    <a:pt x="6950035" y="2571437"/>
                  </a:cubicBezTo>
                  <a:cubicBezTo>
                    <a:pt x="7307461" y="2517037"/>
                    <a:pt x="7585836" y="2298587"/>
                    <a:pt x="7924987" y="2061011"/>
                  </a:cubicBezTo>
                  <a:cubicBezTo>
                    <a:pt x="8050787" y="1972611"/>
                    <a:pt x="8177437" y="1892286"/>
                    <a:pt x="8290062" y="1814511"/>
                  </a:cubicBezTo>
                  <a:cubicBezTo>
                    <a:pt x="8793688" y="1464736"/>
                    <a:pt x="9341089" y="1131960"/>
                    <a:pt x="9790739" y="972585"/>
                  </a:cubicBezTo>
                  <a:cubicBezTo>
                    <a:pt x="10077190" y="871010"/>
                    <a:pt x="10251864" y="916060"/>
                    <a:pt x="10493690" y="757960"/>
                  </a:cubicBezTo>
                  <a:cubicBezTo>
                    <a:pt x="10653066" y="653835"/>
                    <a:pt x="10791191" y="454084"/>
                    <a:pt x="10927191" y="281534"/>
                  </a:cubicBezTo>
                  <a:cubicBezTo>
                    <a:pt x="10972666" y="223734"/>
                    <a:pt x="11024941" y="171459"/>
                    <a:pt x="11075516" y="125134"/>
                  </a:cubicBezTo>
                  <a:cubicBezTo>
                    <a:pt x="11160516" y="46934"/>
                    <a:pt x="11228941" y="64359"/>
                    <a:pt x="11428266" y="9109"/>
                  </a:cubicBezTo>
                  <a:cubicBezTo>
                    <a:pt x="11636942" y="-48691"/>
                    <a:pt x="11800992" y="167634"/>
                    <a:pt x="12486093" y="685285"/>
                  </a:cubicBezTo>
                  <a:cubicBezTo>
                    <a:pt x="12524768" y="714610"/>
                    <a:pt x="12565143" y="744785"/>
                    <a:pt x="12607219" y="775810"/>
                  </a:cubicBezTo>
                  <a:cubicBezTo>
                    <a:pt x="12815043" y="930085"/>
                    <a:pt x="13043694" y="1094985"/>
                    <a:pt x="13054319" y="1102635"/>
                  </a:cubicBezTo>
                  <a:cubicBezTo>
                    <a:pt x="13153769" y="1172760"/>
                    <a:pt x="13268095" y="1256060"/>
                    <a:pt x="13404095" y="1351260"/>
                  </a:cubicBezTo>
                  <a:cubicBezTo>
                    <a:pt x="13600869" y="1488536"/>
                    <a:pt x="13765345" y="1599461"/>
                    <a:pt x="13877120" y="1673836"/>
                  </a:cubicBezTo>
                </a:path>
              </a:pathLst>
            </a:custGeom>
            <a:noFill/>
            <a:ln w="4249" cap="flat">
              <a:solidFill>
                <a:srgbClr val="0B508F">
                  <a:alpha val="12000"/>
                </a:srgbClr>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BB72D44-E08C-3F2D-6657-D371F01C4BC5}"/>
                </a:ext>
              </a:extLst>
            </p:cNvPr>
            <p:cNvSpPr/>
            <p:nvPr/>
          </p:nvSpPr>
          <p:spPr>
            <a:xfrm>
              <a:off x="2630203" y="138339"/>
              <a:ext cx="13877119" cy="2522102"/>
            </a:xfrm>
            <a:custGeom>
              <a:avLst/>
              <a:gdLst>
                <a:gd name="connsiteX0" fmla="*/ 0 w 13877119"/>
                <a:gd name="connsiteY0" fmla="*/ 1811740 h 2522102"/>
                <a:gd name="connsiteX1" fmla="*/ 2542779 w 13877119"/>
                <a:gd name="connsiteY1" fmla="*/ 1032289 h 2522102"/>
                <a:gd name="connsiteX2" fmla="*/ 3026855 w 13877119"/>
                <a:gd name="connsiteY2" fmla="*/ 1356990 h 2522102"/>
                <a:gd name="connsiteX3" fmla="*/ 3364305 w 13877119"/>
                <a:gd name="connsiteY3" fmla="*/ 1628140 h 2522102"/>
                <a:gd name="connsiteX4" fmla="*/ 4713682 w 13877119"/>
                <a:gd name="connsiteY4" fmla="*/ 1256689 h 2522102"/>
                <a:gd name="connsiteX5" fmla="*/ 5094483 w 13877119"/>
                <a:gd name="connsiteY5" fmla="*/ 1335740 h 2522102"/>
                <a:gd name="connsiteX6" fmla="*/ 6000159 w 13877119"/>
                <a:gd name="connsiteY6" fmla="*/ 2158116 h 2522102"/>
                <a:gd name="connsiteX7" fmla="*/ 7007835 w 13877119"/>
                <a:gd name="connsiteY7" fmla="*/ 2513841 h 2522102"/>
                <a:gd name="connsiteX8" fmla="*/ 7995112 w 13877119"/>
                <a:gd name="connsiteY8" fmla="*/ 1829590 h 2522102"/>
                <a:gd name="connsiteX9" fmla="*/ 8369537 w 13877119"/>
                <a:gd name="connsiteY9" fmla="*/ 1521465 h 2522102"/>
                <a:gd name="connsiteX10" fmla="*/ 9999840 w 13877119"/>
                <a:gd name="connsiteY10" fmla="*/ 577539 h 2522102"/>
                <a:gd name="connsiteX11" fmla="*/ 10717665 w 13877119"/>
                <a:gd name="connsiteY11" fmla="*/ 693139 h 2522102"/>
                <a:gd name="connsiteX12" fmla="*/ 11222566 w 13877119"/>
                <a:gd name="connsiteY12" fmla="*/ 198863 h 2522102"/>
                <a:gd name="connsiteX13" fmla="*/ 11409567 w 13877119"/>
                <a:gd name="connsiteY13" fmla="*/ 58613 h 2522102"/>
                <a:gd name="connsiteX14" fmla="*/ 11803117 w 13877119"/>
                <a:gd name="connsiteY14" fmla="*/ 66263 h 2522102"/>
                <a:gd name="connsiteX15" fmla="*/ 12697319 w 13877119"/>
                <a:gd name="connsiteY15" fmla="*/ 645114 h 2522102"/>
                <a:gd name="connsiteX16" fmla="*/ 12800168 w 13877119"/>
                <a:gd name="connsiteY16" fmla="*/ 721189 h 2522102"/>
                <a:gd name="connsiteX17" fmla="*/ 13179694 w 13877119"/>
                <a:gd name="connsiteY17" fmla="*/ 996589 h 2522102"/>
                <a:gd name="connsiteX18" fmla="*/ 13476345 w 13877119"/>
                <a:gd name="connsiteY18" fmla="*/ 1206539 h 2522102"/>
                <a:gd name="connsiteX19" fmla="*/ 13877120 w 13877119"/>
                <a:gd name="connsiteY19" fmla="*/ 1479390 h 252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7119" h="2522102">
                  <a:moveTo>
                    <a:pt x="0" y="1811740"/>
                  </a:moveTo>
                  <a:cubicBezTo>
                    <a:pt x="1270752" y="1139814"/>
                    <a:pt x="2057853" y="955789"/>
                    <a:pt x="2542779" y="1032289"/>
                  </a:cubicBezTo>
                  <a:cubicBezTo>
                    <a:pt x="2792679" y="1071389"/>
                    <a:pt x="2926129" y="1223115"/>
                    <a:pt x="3026855" y="1356990"/>
                  </a:cubicBezTo>
                  <a:cubicBezTo>
                    <a:pt x="3126730" y="1489590"/>
                    <a:pt x="3206630" y="1614115"/>
                    <a:pt x="3364305" y="1628140"/>
                  </a:cubicBezTo>
                  <a:cubicBezTo>
                    <a:pt x="3760406" y="1663840"/>
                    <a:pt x="4219831" y="1237990"/>
                    <a:pt x="4713682" y="1256689"/>
                  </a:cubicBezTo>
                  <a:cubicBezTo>
                    <a:pt x="4853082" y="1262214"/>
                    <a:pt x="4981858" y="1274539"/>
                    <a:pt x="5094483" y="1335740"/>
                  </a:cubicBezTo>
                  <a:cubicBezTo>
                    <a:pt x="5395383" y="1498090"/>
                    <a:pt x="5437883" y="1767540"/>
                    <a:pt x="6000159" y="2158116"/>
                  </a:cubicBezTo>
                  <a:cubicBezTo>
                    <a:pt x="6409860" y="2442866"/>
                    <a:pt x="6713310" y="2555066"/>
                    <a:pt x="7007835" y="2513841"/>
                  </a:cubicBezTo>
                  <a:cubicBezTo>
                    <a:pt x="7377586" y="2463266"/>
                    <a:pt x="7603686" y="2174691"/>
                    <a:pt x="7995112" y="1829590"/>
                  </a:cubicBezTo>
                  <a:cubicBezTo>
                    <a:pt x="8117937" y="1721215"/>
                    <a:pt x="8248837" y="1620915"/>
                    <a:pt x="8369537" y="1521465"/>
                  </a:cubicBezTo>
                  <a:cubicBezTo>
                    <a:pt x="8915663" y="1070964"/>
                    <a:pt x="9541689" y="633639"/>
                    <a:pt x="9999840" y="577539"/>
                  </a:cubicBezTo>
                  <a:cubicBezTo>
                    <a:pt x="10330065" y="537164"/>
                    <a:pt x="10440140" y="799389"/>
                    <a:pt x="10717665" y="693139"/>
                  </a:cubicBezTo>
                  <a:cubicBezTo>
                    <a:pt x="10902966" y="622164"/>
                    <a:pt x="11057666" y="374388"/>
                    <a:pt x="11222566" y="198863"/>
                  </a:cubicBezTo>
                  <a:cubicBezTo>
                    <a:pt x="11279941" y="137663"/>
                    <a:pt x="11345391" y="94313"/>
                    <a:pt x="11409567" y="58613"/>
                  </a:cubicBezTo>
                  <a:cubicBezTo>
                    <a:pt x="11496266" y="10163"/>
                    <a:pt x="11537917" y="-48062"/>
                    <a:pt x="11803117" y="66263"/>
                  </a:cubicBezTo>
                  <a:cubicBezTo>
                    <a:pt x="11992242" y="68388"/>
                    <a:pt x="12143542" y="229038"/>
                    <a:pt x="12697319" y="645114"/>
                  </a:cubicBezTo>
                  <a:cubicBezTo>
                    <a:pt x="12730469" y="669764"/>
                    <a:pt x="12764893" y="695264"/>
                    <a:pt x="12800168" y="721189"/>
                  </a:cubicBezTo>
                  <a:cubicBezTo>
                    <a:pt x="12971444" y="847839"/>
                    <a:pt x="13157594" y="981289"/>
                    <a:pt x="13179694" y="996589"/>
                  </a:cubicBezTo>
                  <a:cubicBezTo>
                    <a:pt x="13266394" y="1057364"/>
                    <a:pt x="13363720" y="1127914"/>
                    <a:pt x="13476345" y="1206539"/>
                  </a:cubicBezTo>
                  <a:cubicBezTo>
                    <a:pt x="13641670" y="1321290"/>
                    <a:pt x="13780220" y="1414790"/>
                    <a:pt x="13877120" y="1479390"/>
                  </a:cubicBezTo>
                </a:path>
              </a:pathLst>
            </a:custGeom>
            <a:noFill/>
            <a:ln w="4249" cap="flat">
              <a:solidFill>
                <a:srgbClr val="0B508F">
                  <a:alpha val="12000"/>
                </a:srgbClr>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8398E8C-B39F-F0FA-9AB2-66F765EDC9FC}"/>
                </a:ext>
              </a:extLst>
            </p:cNvPr>
            <p:cNvSpPr/>
            <p:nvPr/>
          </p:nvSpPr>
          <p:spPr>
            <a:xfrm>
              <a:off x="2630203" y="513649"/>
              <a:ext cx="13876269" cy="2476861"/>
            </a:xfrm>
            <a:custGeom>
              <a:avLst/>
              <a:gdLst>
                <a:gd name="connsiteX0" fmla="*/ 0 w 13876269"/>
                <a:gd name="connsiteY0" fmla="*/ 1633206 h 2476861"/>
                <a:gd name="connsiteX1" fmla="*/ 2688554 w 13876269"/>
                <a:gd name="connsiteY1" fmla="*/ 834205 h 2476861"/>
                <a:gd name="connsiteX2" fmla="*/ 3050230 w 13876269"/>
                <a:gd name="connsiteY2" fmla="*/ 1369705 h 2476861"/>
                <a:gd name="connsiteX3" fmla="*/ 3273780 w 13876269"/>
                <a:gd name="connsiteY3" fmla="*/ 1797256 h 2476861"/>
                <a:gd name="connsiteX4" fmla="*/ 4615507 w 13876269"/>
                <a:gd name="connsiteY4" fmla="*/ 1106630 h 2476861"/>
                <a:gd name="connsiteX5" fmla="*/ 5032433 w 13876269"/>
                <a:gd name="connsiteY5" fmla="*/ 1111730 h 2476861"/>
                <a:gd name="connsiteX6" fmla="*/ 5999734 w 13876269"/>
                <a:gd name="connsiteY6" fmla="*/ 1979156 h 2476861"/>
                <a:gd name="connsiteX7" fmla="*/ 7066486 w 13876269"/>
                <a:gd name="connsiteY7" fmla="*/ 2471732 h 2476861"/>
                <a:gd name="connsiteX8" fmla="*/ 8066087 w 13876269"/>
                <a:gd name="connsiteY8" fmla="*/ 1614081 h 2476861"/>
                <a:gd name="connsiteX9" fmla="*/ 8449862 w 13876269"/>
                <a:gd name="connsiteY9" fmla="*/ 1243905 h 2476861"/>
                <a:gd name="connsiteX10" fmla="*/ 10209364 w 13876269"/>
                <a:gd name="connsiteY10" fmla="*/ 198404 h 2476861"/>
                <a:gd name="connsiteX11" fmla="*/ 10941641 w 13876269"/>
                <a:gd name="connsiteY11" fmla="*/ 643804 h 2476861"/>
                <a:gd name="connsiteX12" fmla="*/ 11517516 w 13876269"/>
                <a:gd name="connsiteY12" fmla="*/ 131254 h 2476861"/>
                <a:gd name="connsiteX13" fmla="*/ 11743192 w 13876269"/>
                <a:gd name="connsiteY13" fmla="*/ 7579 h 2476861"/>
                <a:gd name="connsiteX14" fmla="*/ 12177117 w 13876269"/>
                <a:gd name="connsiteY14" fmla="*/ 138479 h 2476861"/>
                <a:gd name="connsiteX15" fmla="*/ 12907694 w 13876269"/>
                <a:gd name="connsiteY15" fmla="*/ 620004 h 2476861"/>
                <a:gd name="connsiteX16" fmla="*/ 12992269 w 13876269"/>
                <a:gd name="connsiteY16" fmla="*/ 682055 h 2476861"/>
                <a:gd name="connsiteX17" fmla="*/ 13304220 w 13876269"/>
                <a:gd name="connsiteY17" fmla="*/ 906455 h 2476861"/>
                <a:gd name="connsiteX18" fmla="*/ 13547744 w 13876269"/>
                <a:gd name="connsiteY18" fmla="*/ 1077305 h 2476861"/>
                <a:gd name="connsiteX19" fmla="*/ 13876270 w 13876269"/>
                <a:gd name="connsiteY19" fmla="*/ 1300430 h 24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6269" h="2476861">
                  <a:moveTo>
                    <a:pt x="0" y="1633206"/>
                  </a:moveTo>
                  <a:cubicBezTo>
                    <a:pt x="1477302" y="832930"/>
                    <a:pt x="2273753" y="677805"/>
                    <a:pt x="2688554" y="834205"/>
                  </a:cubicBezTo>
                  <a:cubicBezTo>
                    <a:pt x="2926979" y="923880"/>
                    <a:pt x="3001779" y="1161880"/>
                    <a:pt x="3050230" y="1369705"/>
                  </a:cubicBezTo>
                  <a:cubicBezTo>
                    <a:pt x="3099530" y="1578806"/>
                    <a:pt x="3126305" y="1770906"/>
                    <a:pt x="3273780" y="1797256"/>
                  </a:cubicBezTo>
                  <a:cubicBezTo>
                    <a:pt x="3615480" y="1858031"/>
                    <a:pt x="4086381" y="1234555"/>
                    <a:pt x="4615507" y="1106630"/>
                  </a:cubicBezTo>
                  <a:cubicBezTo>
                    <a:pt x="4760432" y="1071780"/>
                    <a:pt x="4901957" y="1061155"/>
                    <a:pt x="5032433" y="1111730"/>
                  </a:cubicBezTo>
                  <a:cubicBezTo>
                    <a:pt x="5325258" y="1225630"/>
                    <a:pt x="5359258" y="1483180"/>
                    <a:pt x="5999734" y="1979156"/>
                  </a:cubicBezTo>
                  <a:cubicBezTo>
                    <a:pt x="6469785" y="2345932"/>
                    <a:pt x="6773660" y="2508706"/>
                    <a:pt x="7066486" y="2471732"/>
                  </a:cubicBezTo>
                  <a:cubicBezTo>
                    <a:pt x="7448986" y="2424982"/>
                    <a:pt x="7627486" y="2071806"/>
                    <a:pt x="8066087" y="1614081"/>
                  </a:cubicBezTo>
                  <a:cubicBezTo>
                    <a:pt x="8187637" y="1487431"/>
                    <a:pt x="8321087" y="1365030"/>
                    <a:pt x="8449862" y="1243905"/>
                  </a:cubicBezTo>
                  <a:cubicBezTo>
                    <a:pt x="9036363" y="690129"/>
                    <a:pt x="9745264" y="162279"/>
                    <a:pt x="10209364" y="198404"/>
                  </a:cubicBezTo>
                  <a:cubicBezTo>
                    <a:pt x="10584640" y="227304"/>
                    <a:pt x="10628841" y="699479"/>
                    <a:pt x="10941641" y="643804"/>
                  </a:cubicBezTo>
                  <a:cubicBezTo>
                    <a:pt x="11152866" y="605979"/>
                    <a:pt x="11324991" y="310179"/>
                    <a:pt x="11517516" y="131254"/>
                  </a:cubicBezTo>
                  <a:cubicBezTo>
                    <a:pt x="11586792" y="67079"/>
                    <a:pt x="11662866" y="29679"/>
                    <a:pt x="11743192" y="7579"/>
                  </a:cubicBezTo>
                  <a:cubicBezTo>
                    <a:pt x="11827342" y="-15796"/>
                    <a:pt x="11822242" y="11404"/>
                    <a:pt x="12177117" y="138479"/>
                  </a:cubicBezTo>
                  <a:cubicBezTo>
                    <a:pt x="12333093" y="194579"/>
                    <a:pt x="12484393" y="306779"/>
                    <a:pt x="12907694" y="620004"/>
                  </a:cubicBezTo>
                  <a:cubicBezTo>
                    <a:pt x="12935319" y="640404"/>
                    <a:pt x="12963368" y="660804"/>
                    <a:pt x="12992269" y="682055"/>
                  </a:cubicBezTo>
                  <a:cubicBezTo>
                    <a:pt x="13126993" y="781080"/>
                    <a:pt x="13271069" y="883505"/>
                    <a:pt x="13304220" y="906455"/>
                  </a:cubicBezTo>
                  <a:cubicBezTo>
                    <a:pt x="13378169" y="958305"/>
                    <a:pt x="13458070" y="1015255"/>
                    <a:pt x="13547744" y="1077305"/>
                  </a:cubicBezTo>
                  <a:cubicBezTo>
                    <a:pt x="13681195" y="1169955"/>
                    <a:pt x="13794244" y="1246030"/>
                    <a:pt x="13876270" y="1300430"/>
                  </a:cubicBezTo>
                </a:path>
              </a:pathLst>
            </a:custGeom>
            <a:noFill/>
            <a:ln w="4249" cap="flat">
              <a:solidFill>
                <a:srgbClr val="0B508F">
                  <a:alpha val="12000"/>
                </a:srgbClr>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1ED872A-FF6F-7FA3-28AE-1D085CBB802E}"/>
                </a:ext>
              </a:extLst>
            </p:cNvPr>
            <p:cNvSpPr/>
            <p:nvPr/>
          </p:nvSpPr>
          <p:spPr>
            <a:xfrm>
              <a:off x="2630203" y="693098"/>
              <a:ext cx="13876269" cy="2629096"/>
            </a:xfrm>
            <a:custGeom>
              <a:avLst/>
              <a:gdLst>
                <a:gd name="connsiteX0" fmla="*/ 0 w 13876269"/>
                <a:gd name="connsiteY0" fmla="*/ 1650107 h 2629096"/>
                <a:gd name="connsiteX1" fmla="*/ 2834754 w 13876269"/>
                <a:gd name="connsiteY1" fmla="*/ 831556 h 2629096"/>
                <a:gd name="connsiteX2" fmla="*/ 3074454 w 13876269"/>
                <a:gd name="connsiteY2" fmla="*/ 1578282 h 2629096"/>
                <a:gd name="connsiteX3" fmla="*/ 3184105 w 13876269"/>
                <a:gd name="connsiteY3" fmla="*/ 2161808 h 2629096"/>
                <a:gd name="connsiteX4" fmla="*/ 4518607 w 13876269"/>
                <a:gd name="connsiteY4" fmla="*/ 1152007 h 2629096"/>
                <a:gd name="connsiteX5" fmla="*/ 4971657 w 13876269"/>
                <a:gd name="connsiteY5" fmla="*/ 1083582 h 2629096"/>
                <a:gd name="connsiteX6" fmla="*/ 6001009 w 13876269"/>
                <a:gd name="connsiteY6" fmla="*/ 1996483 h 2629096"/>
                <a:gd name="connsiteX7" fmla="*/ 7126411 w 13876269"/>
                <a:gd name="connsiteY7" fmla="*/ 2625909 h 2629096"/>
                <a:gd name="connsiteX8" fmla="*/ 8138337 w 13876269"/>
                <a:gd name="connsiteY8" fmla="*/ 1594432 h 2629096"/>
                <a:gd name="connsiteX9" fmla="*/ 8531462 w 13876269"/>
                <a:gd name="connsiteY9" fmla="*/ 1162632 h 2629096"/>
                <a:gd name="connsiteX10" fmla="*/ 10420590 w 13876269"/>
                <a:gd name="connsiteY10" fmla="*/ 15130 h 2629096"/>
                <a:gd name="connsiteX11" fmla="*/ 11167316 w 13876269"/>
                <a:gd name="connsiteY11" fmla="*/ 790331 h 2629096"/>
                <a:gd name="connsiteX12" fmla="*/ 11814592 w 13876269"/>
                <a:gd name="connsiteY12" fmla="*/ 259506 h 2629096"/>
                <a:gd name="connsiteX13" fmla="*/ 12078517 w 13876269"/>
                <a:gd name="connsiteY13" fmla="*/ 152406 h 2629096"/>
                <a:gd name="connsiteX14" fmla="*/ 12552818 w 13876269"/>
                <a:gd name="connsiteY14" fmla="*/ 406981 h 2629096"/>
                <a:gd name="connsiteX15" fmla="*/ 13119344 w 13876269"/>
                <a:gd name="connsiteY15" fmla="*/ 791606 h 2629096"/>
                <a:gd name="connsiteX16" fmla="*/ 13185644 w 13876269"/>
                <a:gd name="connsiteY16" fmla="*/ 839206 h 2629096"/>
                <a:gd name="connsiteX17" fmla="*/ 13429595 w 13876269"/>
                <a:gd name="connsiteY17" fmla="*/ 1012182 h 2629096"/>
                <a:gd name="connsiteX18" fmla="*/ 13619994 w 13876269"/>
                <a:gd name="connsiteY18" fmla="*/ 1144357 h 2629096"/>
                <a:gd name="connsiteX19" fmla="*/ 13876270 w 13876269"/>
                <a:gd name="connsiteY19" fmla="*/ 1317757 h 262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6269" h="2629096">
                  <a:moveTo>
                    <a:pt x="0" y="1650107"/>
                  </a:moveTo>
                  <a:cubicBezTo>
                    <a:pt x="1683852" y="721906"/>
                    <a:pt x="2485404" y="604606"/>
                    <a:pt x="2834754" y="831556"/>
                  </a:cubicBezTo>
                  <a:cubicBezTo>
                    <a:pt x="3059155" y="977331"/>
                    <a:pt x="3077005" y="1295657"/>
                    <a:pt x="3074454" y="1578282"/>
                  </a:cubicBezTo>
                  <a:cubicBezTo>
                    <a:pt x="3071905" y="1863883"/>
                    <a:pt x="3047255" y="2122283"/>
                    <a:pt x="3184105" y="2161808"/>
                  </a:cubicBezTo>
                  <a:cubicBezTo>
                    <a:pt x="3471830" y="2245108"/>
                    <a:pt x="3956331" y="1411257"/>
                    <a:pt x="4518607" y="1152007"/>
                  </a:cubicBezTo>
                  <a:cubicBezTo>
                    <a:pt x="4669482" y="1082307"/>
                    <a:pt x="4822482" y="1046182"/>
                    <a:pt x="4971657" y="1083582"/>
                  </a:cubicBezTo>
                  <a:cubicBezTo>
                    <a:pt x="5255133" y="1154982"/>
                    <a:pt x="5283183" y="1392982"/>
                    <a:pt x="6001009" y="1996483"/>
                  </a:cubicBezTo>
                  <a:cubicBezTo>
                    <a:pt x="6532685" y="2444858"/>
                    <a:pt x="6835285" y="2658209"/>
                    <a:pt x="7126411" y="2625909"/>
                  </a:cubicBezTo>
                  <a:cubicBezTo>
                    <a:pt x="7521236" y="2582984"/>
                    <a:pt x="7657661" y="2168183"/>
                    <a:pt x="8138337" y="1594432"/>
                  </a:cubicBezTo>
                  <a:cubicBezTo>
                    <a:pt x="8259462" y="1449932"/>
                    <a:pt x="8394612" y="1305432"/>
                    <a:pt x="8531462" y="1162632"/>
                  </a:cubicBezTo>
                  <a:cubicBezTo>
                    <a:pt x="9159613" y="506856"/>
                    <a:pt x="9947139" y="-104720"/>
                    <a:pt x="10420590" y="15130"/>
                  </a:cubicBezTo>
                  <a:cubicBezTo>
                    <a:pt x="10838365" y="120955"/>
                    <a:pt x="10819240" y="796281"/>
                    <a:pt x="11167316" y="790331"/>
                  </a:cubicBezTo>
                  <a:cubicBezTo>
                    <a:pt x="11404891" y="786506"/>
                    <a:pt x="11594016" y="442681"/>
                    <a:pt x="11814592" y="259506"/>
                  </a:cubicBezTo>
                  <a:cubicBezTo>
                    <a:pt x="11895767" y="192356"/>
                    <a:pt x="11984167" y="171955"/>
                    <a:pt x="12078517" y="152406"/>
                  </a:cubicBezTo>
                  <a:cubicBezTo>
                    <a:pt x="12158418" y="135830"/>
                    <a:pt x="12138443" y="190231"/>
                    <a:pt x="12552818" y="406981"/>
                  </a:cubicBezTo>
                  <a:cubicBezTo>
                    <a:pt x="12683719" y="475406"/>
                    <a:pt x="12827793" y="579106"/>
                    <a:pt x="13119344" y="791606"/>
                  </a:cubicBezTo>
                  <a:cubicBezTo>
                    <a:pt x="13141019" y="807331"/>
                    <a:pt x="13163119" y="823481"/>
                    <a:pt x="13185644" y="839206"/>
                  </a:cubicBezTo>
                  <a:cubicBezTo>
                    <a:pt x="13284244" y="910181"/>
                    <a:pt x="13385819" y="981581"/>
                    <a:pt x="13429595" y="1012182"/>
                  </a:cubicBezTo>
                  <a:cubicBezTo>
                    <a:pt x="13490794" y="1054682"/>
                    <a:pt x="13553695" y="1098882"/>
                    <a:pt x="13619994" y="1144357"/>
                  </a:cubicBezTo>
                  <a:cubicBezTo>
                    <a:pt x="13721994" y="1214482"/>
                    <a:pt x="13809545" y="1273132"/>
                    <a:pt x="13876270" y="1317757"/>
                  </a:cubicBezTo>
                </a:path>
              </a:pathLst>
            </a:custGeom>
            <a:noFill/>
            <a:ln w="4249" cap="flat">
              <a:solidFill>
                <a:srgbClr val="0B508F">
                  <a:alpha val="12000"/>
                </a:srgbClr>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12324F-7F92-36F6-298E-B4ACD7831391}"/>
                </a:ext>
              </a:extLst>
            </p:cNvPr>
            <p:cNvSpPr/>
            <p:nvPr/>
          </p:nvSpPr>
          <p:spPr>
            <a:xfrm>
              <a:off x="2630203" y="668823"/>
              <a:ext cx="13875845" cy="2985346"/>
            </a:xfrm>
            <a:custGeom>
              <a:avLst/>
              <a:gdLst>
                <a:gd name="connsiteX0" fmla="*/ 0 w 13875845"/>
                <a:gd name="connsiteY0" fmla="*/ 1871157 h 2985346"/>
                <a:gd name="connsiteX1" fmla="*/ 2980105 w 13875845"/>
                <a:gd name="connsiteY1" fmla="*/ 1033056 h 2985346"/>
                <a:gd name="connsiteX2" fmla="*/ 3093155 w 13875845"/>
                <a:gd name="connsiteY2" fmla="*/ 2730508 h 2985346"/>
                <a:gd name="connsiteX3" fmla="*/ 4909183 w 13875845"/>
                <a:gd name="connsiteY3" fmla="*/ 1259156 h 2985346"/>
                <a:gd name="connsiteX4" fmla="*/ 6000159 w 13875845"/>
                <a:gd name="connsiteY4" fmla="*/ 2217107 h 2985346"/>
                <a:gd name="connsiteX5" fmla="*/ 7184210 w 13875845"/>
                <a:gd name="connsiteY5" fmla="*/ 2983383 h 2985346"/>
                <a:gd name="connsiteX6" fmla="*/ 8208462 w 13875845"/>
                <a:gd name="connsiteY6" fmla="*/ 1778082 h 2985346"/>
                <a:gd name="connsiteX7" fmla="*/ 10629691 w 13875845"/>
                <a:gd name="connsiteY7" fmla="*/ 35155 h 2985346"/>
                <a:gd name="connsiteX8" fmla="*/ 11391291 w 13875845"/>
                <a:gd name="connsiteY8" fmla="*/ 1140581 h 2985346"/>
                <a:gd name="connsiteX9" fmla="*/ 12412568 w 13875845"/>
                <a:gd name="connsiteY9" fmla="*/ 500955 h 2985346"/>
                <a:gd name="connsiteX10" fmla="*/ 12927669 w 13875845"/>
                <a:gd name="connsiteY10" fmla="*/ 878781 h 2985346"/>
                <a:gd name="connsiteX11" fmla="*/ 13330569 w 13875845"/>
                <a:gd name="connsiteY11" fmla="*/ 1166081 h 2985346"/>
                <a:gd name="connsiteX12" fmla="*/ 13875845 w 13875845"/>
                <a:gd name="connsiteY12" fmla="*/ 1538807 h 298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75845" h="2985346">
                  <a:moveTo>
                    <a:pt x="0" y="1871157"/>
                  </a:moveTo>
                  <a:cubicBezTo>
                    <a:pt x="1889978" y="814606"/>
                    <a:pt x="2687704" y="738105"/>
                    <a:pt x="2980105" y="1033056"/>
                  </a:cubicBezTo>
                  <a:cubicBezTo>
                    <a:pt x="3389805" y="1446156"/>
                    <a:pt x="2843254" y="2621283"/>
                    <a:pt x="3093155" y="2730508"/>
                  </a:cubicBezTo>
                  <a:cubicBezTo>
                    <a:pt x="3391080" y="2860558"/>
                    <a:pt x="4109756" y="1161406"/>
                    <a:pt x="4909183" y="1259156"/>
                  </a:cubicBezTo>
                  <a:cubicBezTo>
                    <a:pt x="5184158" y="1292731"/>
                    <a:pt x="5205408" y="1506931"/>
                    <a:pt x="6000159" y="2217107"/>
                  </a:cubicBezTo>
                  <a:cubicBezTo>
                    <a:pt x="6593035" y="2746658"/>
                    <a:pt x="6895210" y="3011008"/>
                    <a:pt x="7184210" y="2983383"/>
                  </a:cubicBezTo>
                  <a:cubicBezTo>
                    <a:pt x="7591786" y="2944283"/>
                    <a:pt x="7689961" y="2470407"/>
                    <a:pt x="8208462" y="1778082"/>
                  </a:cubicBezTo>
                  <a:cubicBezTo>
                    <a:pt x="8890163" y="868581"/>
                    <a:pt x="10035539" y="-209221"/>
                    <a:pt x="10629691" y="35155"/>
                  </a:cubicBezTo>
                  <a:cubicBezTo>
                    <a:pt x="11085291" y="222580"/>
                    <a:pt x="11007516" y="1096381"/>
                    <a:pt x="11391291" y="1140581"/>
                  </a:cubicBezTo>
                  <a:cubicBezTo>
                    <a:pt x="11753392" y="1182231"/>
                    <a:pt x="12008392" y="424880"/>
                    <a:pt x="12412568" y="500955"/>
                  </a:cubicBezTo>
                  <a:cubicBezTo>
                    <a:pt x="12494593" y="516255"/>
                    <a:pt x="12474618" y="549405"/>
                    <a:pt x="12927669" y="878781"/>
                  </a:cubicBezTo>
                  <a:cubicBezTo>
                    <a:pt x="13038594" y="959531"/>
                    <a:pt x="13171194" y="1054306"/>
                    <a:pt x="13330569" y="1166081"/>
                  </a:cubicBezTo>
                  <a:cubicBezTo>
                    <a:pt x="13558795" y="1325881"/>
                    <a:pt x="13748770" y="1453806"/>
                    <a:pt x="13875845" y="1538807"/>
                  </a:cubicBezTo>
                </a:path>
              </a:pathLst>
            </a:custGeom>
            <a:noFill/>
            <a:ln w="4249" cap="flat">
              <a:solidFill>
                <a:srgbClr val="0B508F">
                  <a:alpha val="12000"/>
                </a:srgbClr>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11DC615-EBA8-5478-DE7B-C2C1AA69C9EF}"/>
                </a:ext>
              </a:extLst>
            </p:cNvPr>
            <p:cNvSpPr/>
            <p:nvPr/>
          </p:nvSpPr>
          <p:spPr>
            <a:xfrm>
              <a:off x="2630203" y="376846"/>
              <a:ext cx="13876269" cy="2496503"/>
            </a:xfrm>
            <a:custGeom>
              <a:avLst/>
              <a:gdLst>
                <a:gd name="connsiteX0" fmla="*/ 0 w 13876269"/>
                <a:gd name="connsiteY0" fmla="*/ 1738984 h 2496503"/>
                <a:gd name="connsiteX1" fmla="*/ 2835604 w 13876269"/>
                <a:gd name="connsiteY1" fmla="*/ 920008 h 2496503"/>
                <a:gd name="connsiteX2" fmla="*/ 3075305 w 13876269"/>
                <a:gd name="connsiteY2" fmla="*/ 1656959 h 2496503"/>
                <a:gd name="connsiteX3" fmla="*/ 3185805 w 13876269"/>
                <a:gd name="connsiteY3" fmla="*/ 2250260 h 2496503"/>
                <a:gd name="connsiteX4" fmla="*/ 4505007 w 13876269"/>
                <a:gd name="connsiteY4" fmla="*/ 1249384 h 2496503"/>
                <a:gd name="connsiteX5" fmla="*/ 4973782 w 13876269"/>
                <a:gd name="connsiteY5" fmla="*/ 1174158 h 2496503"/>
                <a:gd name="connsiteX6" fmla="*/ 6000584 w 13876269"/>
                <a:gd name="connsiteY6" fmla="*/ 2084934 h 2496503"/>
                <a:gd name="connsiteX7" fmla="*/ 7025686 w 13876269"/>
                <a:gd name="connsiteY7" fmla="*/ 2455535 h 2496503"/>
                <a:gd name="connsiteX8" fmla="*/ 7343586 w 13876269"/>
                <a:gd name="connsiteY8" fmla="*/ 2251535 h 2496503"/>
                <a:gd name="connsiteX9" fmla="*/ 8060137 w 13876269"/>
                <a:gd name="connsiteY9" fmla="*/ 1566009 h 2496503"/>
                <a:gd name="connsiteX10" fmla="*/ 8700188 w 13876269"/>
                <a:gd name="connsiteY10" fmla="*/ 1066633 h 2496503"/>
                <a:gd name="connsiteX11" fmla="*/ 10435465 w 13876269"/>
                <a:gd name="connsiteY11" fmla="*/ 4982 h 2496503"/>
                <a:gd name="connsiteX12" fmla="*/ 11123116 w 13876269"/>
                <a:gd name="connsiteY12" fmla="*/ 730033 h 2496503"/>
                <a:gd name="connsiteX13" fmla="*/ 11269741 w 13876269"/>
                <a:gd name="connsiteY13" fmla="*/ 784858 h 2496503"/>
                <a:gd name="connsiteX14" fmla="*/ 12310143 w 13876269"/>
                <a:gd name="connsiteY14" fmla="*/ 314382 h 2496503"/>
                <a:gd name="connsiteX15" fmla="*/ 12825243 w 13876269"/>
                <a:gd name="connsiteY15" fmla="*/ 670958 h 2496503"/>
                <a:gd name="connsiteX16" fmla="*/ 13271494 w 13876269"/>
                <a:gd name="connsiteY16" fmla="*/ 991408 h 2496503"/>
                <a:gd name="connsiteX17" fmla="*/ 13485695 w 13876269"/>
                <a:gd name="connsiteY17" fmla="*/ 1141008 h 2496503"/>
                <a:gd name="connsiteX18" fmla="*/ 13876270 w 13876269"/>
                <a:gd name="connsiteY18" fmla="*/ 1406209 h 249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269" h="2496503">
                  <a:moveTo>
                    <a:pt x="0" y="1738984"/>
                  </a:moveTo>
                  <a:cubicBezTo>
                    <a:pt x="1684277" y="810358"/>
                    <a:pt x="2486254" y="692633"/>
                    <a:pt x="2835604" y="920008"/>
                  </a:cubicBezTo>
                  <a:cubicBezTo>
                    <a:pt x="3057454" y="1064083"/>
                    <a:pt x="3077005" y="1377309"/>
                    <a:pt x="3075305" y="1656959"/>
                  </a:cubicBezTo>
                  <a:cubicBezTo>
                    <a:pt x="3073605" y="1946384"/>
                    <a:pt x="3046829" y="2209885"/>
                    <a:pt x="3185805" y="2250260"/>
                  </a:cubicBezTo>
                  <a:cubicBezTo>
                    <a:pt x="3470980" y="2333135"/>
                    <a:pt x="3950381" y="1518834"/>
                    <a:pt x="4505007" y="1249384"/>
                  </a:cubicBezTo>
                  <a:cubicBezTo>
                    <a:pt x="4659282" y="1174583"/>
                    <a:pt x="4818232" y="1132083"/>
                    <a:pt x="4973782" y="1174158"/>
                  </a:cubicBezTo>
                  <a:cubicBezTo>
                    <a:pt x="5277658" y="1256609"/>
                    <a:pt x="5312508" y="1537534"/>
                    <a:pt x="6000584" y="2084934"/>
                  </a:cubicBezTo>
                  <a:cubicBezTo>
                    <a:pt x="6525460" y="2502710"/>
                    <a:pt x="6760485" y="2549885"/>
                    <a:pt x="7025686" y="2455535"/>
                  </a:cubicBezTo>
                  <a:cubicBezTo>
                    <a:pt x="7146385" y="2413035"/>
                    <a:pt x="7243711" y="2344185"/>
                    <a:pt x="7343586" y="2251535"/>
                  </a:cubicBezTo>
                  <a:cubicBezTo>
                    <a:pt x="7542061" y="2066659"/>
                    <a:pt x="7716312" y="1855859"/>
                    <a:pt x="8060137" y="1566009"/>
                  </a:cubicBezTo>
                  <a:cubicBezTo>
                    <a:pt x="8242037" y="1413009"/>
                    <a:pt x="8464312" y="1255759"/>
                    <a:pt x="8700188" y="1066633"/>
                  </a:cubicBezTo>
                  <a:cubicBezTo>
                    <a:pt x="9338964" y="554933"/>
                    <a:pt x="9983690" y="-61743"/>
                    <a:pt x="10435465" y="4982"/>
                  </a:cubicBezTo>
                  <a:cubicBezTo>
                    <a:pt x="10799265" y="58957"/>
                    <a:pt x="10863441" y="554933"/>
                    <a:pt x="11123116" y="730033"/>
                  </a:cubicBezTo>
                  <a:cubicBezTo>
                    <a:pt x="11166041" y="758933"/>
                    <a:pt x="11213217" y="780183"/>
                    <a:pt x="11269741" y="784858"/>
                  </a:cubicBezTo>
                  <a:cubicBezTo>
                    <a:pt x="11630142" y="815458"/>
                    <a:pt x="11915742" y="218332"/>
                    <a:pt x="12310143" y="314382"/>
                  </a:cubicBezTo>
                  <a:cubicBezTo>
                    <a:pt x="12413418" y="339457"/>
                    <a:pt x="12431268" y="386632"/>
                    <a:pt x="12825243" y="670958"/>
                  </a:cubicBezTo>
                  <a:cubicBezTo>
                    <a:pt x="12938719" y="752558"/>
                    <a:pt x="13078118" y="854983"/>
                    <a:pt x="13271494" y="991408"/>
                  </a:cubicBezTo>
                  <a:cubicBezTo>
                    <a:pt x="13343319" y="1041983"/>
                    <a:pt x="13414720" y="1091708"/>
                    <a:pt x="13485695" y="1141008"/>
                  </a:cubicBezTo>
                  <a:cubicBezTo>
                    <a:pt x="13645494" y="1251509"/>
                    <a:pt x="13779795" y="1341609"/>
                    <a:pt x="13876270" y="1406209"/>
                  </a:cubicBezTo>
                </a:path>
              </a:pathLst>
            </a:custGeom>
            <a:noFill/>
            <a:ln w="4249" cap="flat">
              <a:solidFill>
                <a:srgbClr val="0B508F">
                  <a:alpha val="12000"/>
                </a:srgbClr>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5980E7B-86CB-DD21-A22E-BD4DF9D5E4A1}"/>
                </a:ext>
              </a:extLst>
            </p:cNvPr>
            <p:cNvSpPr/>
            <p:nvPr/>
          </p:nvSpPr>
          <p:spPr>
            <a:xfrm>
              <a:off x="2630203" y="55184"/>
              <a:ext cx="13877119" cy="2152978"/>
            </a:xfrm>
            <a:custGeom>
              <a:avLst/>
              <a:gdLst>
                <a:gd name="connsiteX0" fmla="*/ 0 w 13877119"/>
                <a:gd name="connsiteY0" fmla="*/ 1636070 h 2152978"/>
                <a:gd name="connsiteX1" fmla="*/ 2691529 w 13877119"/>
                <a:gd name="connsiteY1" fmla="*/ 836219 h 2152978"/>
                <a:gd name="connsiteX2" fmla="*/ 3051929 w 13877119"/>
                <a:gd name="connsiteY2" fmla="*/ 1364920 h 2152978"/>
                <a:gd name="connsiteX3" fmla="*/ 3278455 w 13877119"/>
                <a:gd name="connsiteY3" fmla="*/ 1799270 h 2152978"/>
                <a:gd name="connsiteX4" fmla="*/ 4606157 w 13877119"/>
                <a:gd name="connsiteY4" fmla="*/ 1115444 h 2152978"/>
                <a:gd name="connsiteX5" fmla="*/ 5037957 w 13877119"/>
                <a:gd name="connsiteY5" fmla="*/ 1117994 h 2152978"/>
                <a:gd name="connsiteX6" fmla="*/ 6000584 w 13877119"/>
                <a:gd name="connsiteY6" fmla="*/ 1981170 h 2152978"/>
                <a:gd name="connsiteX7" fmla="*/ 6866735 w 13877119"/>
                <a:gd name="connsiteY7" fmla="*/ 1956520 h 2152978"/>
                <a:gd name="connsiteX8" fmla="*/ 7160835 w 13877119"/>
                <a:gd name="connsiteY8" fmla="*/ 1735520 h 2152978"/>
                <a:gd name="connsiteX9" fmla="*/ 7911386 w 13877119"/>
                <a:gd name="connsiteY9" fmla="*/ 1382770 h 2152978"/>
                <a:gd name="connsiteX10" fmla="*/ 8577787 w 13877119"/>
                <a:gd name="connsiteY10" fmla="*/ 1107794 h 2152978"/>
                <a:gd name="connsiteX11" fmla="*/ 10241239 w 13877119"/>
                <a:gd name="connsiteY11" fmla="*/ 3218 h 2152978"/>
                <a:gd name="connsiteX12" fmla="*/ 11000291 w 13877119"/>
                <a:gd name="connsiteY12" fmla="*/ 419293 h 2152978"/>
                <a:gd name="connsiteX13" fmla="*/ 11147766 w 13877119"/>
                <a:gd name="connsiteY13" fmla="*/ 457543 h 2152978"/>
                <a:gd name="connsiteX14" fmla="*/ 12207293 w 13877119"/>
                <a:gd name="connsiteY14" fmla="*/ 156218 h 2152978"/>
                <a:gd name="connsiteX15" fmla="*/ 12722819 w 13877119"/>
                <a:gd name="connsiteY15" fmla="*/ 491118 h 2152978"/>
                <a:gd name="connsiteX16" fmla="*/ 13212844 w 13877119"/>
                <a:gd name="connsiteY16" fmla="*/ 845144 h 2152978"/>
                <a:gd name="connsiteX17" fmla="*/ 13447869 w 13877119"/>
                <a:gd name="connsiteY17" fmla="*/ 1010044 h 2152978"/>
                <a:gd name="connsiteX18" fmla="*/ 13877120 w 13877119"/>
                <a:gd name="connsiteY18" fmla="*/ 1302020 h 21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7119" h="2152978">
                  <a:moveTo>
                    <a:pt x="0" y="1636070"/>
                  </a:moveTo>
                  <a:cubicBezTo>
                    <a:pt x="1478577" y="835369"/>
                    <a:pt x="2276303" y="679819"/>
                    <a:pt x="2691529" y="836219"/>
                  </a:cubicBezTo>
                  <a:cubicBezTo>
                    <a:pt x="2927404" y="925044"/>
                    <a:pt x="3002630" y="1159219"/>
                    <a:pt x="3051929" y="1364920"/>
                  </a:cubicBezTo>
                  <a:cubicBezTo>
                    <a:pt x="3102505" y="1576995"/>
                    <a:pt x="3129280" y="1772920"/>
                    <a:pt x="3278455" y="1799270"/>
                  </a:cubicBezTo>
                  <a:cubicBezTo>
                    <a:pt x="3616755" y="1859620"/>
                    <a:pt x="4083831" y="1254419"/>
                    <a:pt x="4606157" y="1115444"/>
                  </a:cubicBezTo>
                  <a:cubicBezTo>
                    <a:pt x="4752357" y="1076344"/>
                    <a:pt x="4900683" y="1061044"/>
                    <a:pt x="5037957" y="1117994"/>
                  </a:cubicBezTo>
                  <a:cubicBezTo>
                    <a:pt x="5372433" y="1256969"/>
                    <a:pt x="5422158" y="1595695"/>
                    <a:pt x="6000584" y="1981170"/>
                  </a:cubicBezTo>
                  <a:cubicBezTo>
                    <a:pt x="6459584" y="2287171"/>
                    <a:pt x="6621935" y="2123970"/>
                    <a:pt x="6866735" y="1956520"/>
                  </a:cubicBezTo>
                  <a:cubicBezTo>
                    <a:pt x="6966185" y="1888520"/>
                    <a:pt x="7058835" y="1813295"/>
                    <a:pt x="7160835" y="1735520"/>
                  </a:cubicBezTo>
                  <a:cubicBezTo>
                    <a:pt x="7375036" y="1571470"/>
                    <a:pt x="7568411" y="1507720"/>
                    <a:pt x="7911386" y="1382770"/>
                  </a:cubicBezTo>
                  <a:cubicBezTo>
                    <a:pt x="8099237" y="1314344"/>
                    <a:pt x="8328312" y="1250169"/>
                    <a:pt x="8577787" y="1107794"/>
                  </a:cubicBezTo>
                  <a:cubicBezTo>
                    <a:pt x="9218263" y="741869"/>
                    <a:pt x="9761414" y="59743"/>
                    <a:pt x="10241239" y="3218"/>
                  </a:cubicBezTo>
                  <a:cubicBezTo>
                    <a:pt x="10571890" y="-35882"/>
                    <a:pt x="10702790" y="291793"/>
                    <a:pt x="11000291" y="419293"/>
                  </a:cubicBezTo>
                  <a:cubicBezTo>
                    <a:pt x="11044916" y="438418"/>
                    <a:pt x="11092516" y="454568"/>
                    <a:pt x="11147766" y="457543"/>
                  </a:cubicBezTo>
                  <a:cubicBezTo>
                    <a:pt x="11506042" y="477518"/>
                    <a:pt x="11821817" y="44868"/>
                    <a:pt x="12207293" y="156218"/>
                  </a:cubicBezTo>
                  <a:cubicBezTo>
                    <a:pt x="12331393" y="192343"/>
                    <a:pt x="12388343" y="252268"/>
                    <a:pt x="12722819" y="491118"/>
                  </a:cubicBezTo>
                  <a:cubicBezTo>
                    <a:pt x="12838418" y="573569"/>
                    <a:pt x="12985044" y="683219"/>
                    <a:pt x="13212844" y="845144"/>
                  </a:cubicBezTo>
                  <a:cubicBezTo>
                    <a:pt x="13288494" y="898694"/>
                    <a:pt x="13366694" y="953519"/>
                    <a:pt x="13447869" y="1010044"/>
                  </a:cubicBezTo>
                  <a:cubicBezTo>
                    <a:pt x="13624670" y="1132869"/>
                    <a:pt x="13772994" y="1232319"/>
                    <a:pt x="13877120" y="1302020"/>
                  </a:cubicBezTo>
                </a:path>
              </a:pathLst>
            </a:custGeom>
            <a:noFill/>
            <a:ln w="4249" cap="flat">
              <a:solidFill>
                <a:srgbClr val="0B508F">
                  <a:alpha val="12000"/>
                </a:srgb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AC91EE-2DB1-1CC3-45B9-642778092014}"/>
                </a:ext>
              </a:extLst>
            </p:cNvPr>
            <p:cNvSpPr/>
            <p:nvPr/>
          </p:nvSpPr>
          <p:spPr>
            <a:xfrm>
              <a:off x="2630203" y="-305418"/>
              <a:ext cx="13876695" cy="1972902"/>
            </a:xfrm>
            <a:custGeom>
              <a:avLst/>
              <a:gdLst>
                <a:gd name="connsiteX0" fmla="*/ 0 w 13876695"/>
                <a:gd name="connsiteY0" fmla="*/ 1572522 h 1972902"/>
                <a:gd name="connsiteX1" fmla="*/ 2547029 w 13876695"/>
                <a:gd name="connsiteY1" fmla="*/ 792221 h 1972902"/>
                <a:gd name="connsiteX2" fmla="*/ 3027704 w 13876695"/>
                <a:gd name="connsiteY2" fmla="*/ 1112672 h 1972902"/>
                <a:gd name="connsiteX3" fmla="*/ 3370680 w 13876695"/>
                <a:gd name="connsiteY3" fmla="*/ 1388497 h 1972902"/>
                <a:gd name="connsiteX4" fmla="*/ 4706882 w 13876695"/>
                <a:gd name="connsiteY4" fmla="*/ 1021722 h 1972902"/>
                <a:gd name="connsiteX5" fmla="*/ 5101707 w 13876695"/>
                <a:gd name="connsiteY5" fmla="*/ 1102472 h 1972902"/>
                <a:gd name="connsiteX6" fmla="*/ 6000159 w 13876695"/>
                <a:gd name="connsiteY6" fmla="*/ 1918473 h 1972902"/>
                <a:gd name="connsiteX7" fmla="*/ 6707360 w 13876695"/>
                <a:gd name="connsiteY7" fmla="*/ 1498572 h 1972902"/>
                <a:gd name="connsiteX8" fmla="*/ 6977660 w 13876695"/>
                <a:gd name="connsiteY8" fmla="*/ 1260572 h 1972902"/>
                <a:gd name="connsiteX9" fmla="*/ 7762211 w 13876695"/>
                <a:gd name="connsiteY9" fmla="*/ 1240597 h 1972902"/>
                <a:gd name="connsiteX10" fmla="*/ 8454537 w 13876695"/>
                <a:gd name="connsiteY10" fmla="*/ 1190022 h 1972902"/>
                <a:gd name="connsiteX11" fmla="*/ 10045739 w 13876695"/>
                <a:gd name="connsiteY11" fmla="*/ 42945 h 1972902"/>
                <a:gd name="connsiteX12" fmla="*/ 10876615 w 13876695"/>
                <a:gd name="connsiteY12" fmla="*/ 150471 h 1972902"/>
                <a:gd name="connsiteX13" fmla="*/ 11024941 w 13876695"/>
                <a:gd name="connsiteY13" fmla="*/ 172146 h 1972902"/>
                <a:gd name="connsiteX14" fmla="*/ 12103167 w 13876695"/>
                <a:gd name="connsiteY14" fmla="*/ 40395 h 1972902"/>
                <a:gd name="connsiteX15" fmla="*/ 12619118 w 13876695"/>
                <a:gd name="connsiteY15" fmla="*/ 353621 h 1972902"/>
                <a:gd name="connsiteX16" fmla="*/ 13152494 w 13876695"/>
                <a:gd name="connsiteY16" fmla="*/ 740796 h 1972902"/>
                <a:gd name="connsiteX17" fmla="*/ 13408769 w 13876695"/>
                <a:gd name="connsiteY17" fmla="*/ 920996 h 1972902"/>
                <a:gd name="connsiteX18" fmla="*/ 13876695 w 13876695"/>
                <a:gd name="connsiteY18" fmla="*/ 1239747 h 197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695" h="1972902">
                  <a:moveTo>
                    <a:pt x="0" y="1572522"/>
                  </a:moveTo>
                  <a:cubicBezTo>
                    <a:pt x="1272452" y="899746"/>
                    <a:pt x="2061678" y="715721"/>
                    <a:pt x="2547029" y="792221"/>
                  </a:cubicBezTo>
                  <a:cubicBezTo>
                    <a:pt x="2793954" y="831321"/>
                    <a:pt x="2927404" y="980072"/>
                    <a:pt x="3027704" y="1112672"/>
                  </a:cubicBezTo>
                  <a:cubicBezTo>
                    <a:pt x="3129705" y="1246972"/>
                    <a:pt x="3210880" y="1374047"/>
                    <a:pt x="3370680" y="1388497"/>
                  </a:cubicBezTo>
                  <a:cubicBezTo>
                    <a:pt x="3762955" y="1424197"/>
                    <a:pt x="4217281" y="1031072"/>
                    <a:pt x="4706882" y="1021722"/>
                  </a:cubicBezTo>
                  <a:cubicBezTo>
                    <a:pt x="4845432" y="1019172"/>
                    <a:pt x="4981433" y="1034472"/>
                    <a:pt x="5101707" y="1102472"/>
                  </a:cubicBezTo>
                  <a:cubicBezTo>
                    <a:pt x="5463808" y="1306047"/>
                    <a:pt x="5536483" y="1692373"/>
                    <a:pt x="6000159" y="1918473"/>
                  </a:cubicBezTo>
                  <a:cubicBezTo>
                    <a:pt x="6396685" y="2111848"/>
                    <a:pt x="6487209" y="1746773"/>
                    <a:pt x="6707360" y="1498572"/>
                  </a:cubicBezTo>
                  <a:cubicBezTo>
                    <a:pt x="6787685" y="1408047"/>
                    <a:pt x="6873960" y="1323897"/>
                    <a:pt x="6977660" y="1260572"/>
                  </a:cubicBezTo>
                  <a:cubicBezTo>
                    <a:pt x="7208861" y="1118622"/>
                    <a:pt x="7426461" y="1207447"/>
                    <a:pt x="7762211" y="1240597"/>
                  </a:cubicBezTo>
                  <a:cubicBezTo>
                    <a:pt x="7959412" y="1260147"/>
                    <a:pt x="8189762" y="1283947"/>
                    <a:pt x="8454537" y="1190022"/>
                  </a:cubicBezTo>
                  <a:cubicBezTo>
                    <a:pt x="9091188" y="963922"/>
                    <a:pt x="9537439" y="242696"/>
                    <a:pt x="10045739" y="42945"/>
                  </a:cubicBezTo>
                  <a:cubicBezTo>
                    <a:pt x="10342390" y="-73505"/>
                    <a:pt x="10537890" y="75670"/>
                    <a:pt x="10876615" y="150471"/>
                  </a:cubicBezTo>
                  <a:cubicBezTo>
                    <a:pt x="10922516" y="160671"/>
                    <a:pt x="10970966" y="170871"/>
                    <a:pt x="11024941" y="172146"/>
                  </a:cubicBezTo>
                  <a:cubicBezTo>
                    <a:pt x="11381516" y="181071"/>
                    <a:pt x="11725767" y="-83280"/>
                    <a:pt x="12103167" y="40395"/>
                  </a:cubicBezTo>
                  <a:cubicBezTo>
                    <a:pt x="12248093" y="87995"/>
                    <a:pt x="12344143" y="159821"/>
                    <a:pt x="12619118" y="353621"/>
                  </a:cubicBezTo>
                  <a:cubicBezTo>
                    <a:pt x="12737268" y="436921"/>
                    <a:pt x="12891118" y="554221"/>
                    <a:pt x="13152494" y="740796"/>
                  </a:cubicBezTo>
                  <a:cubicBezTo>
                    <a:pt x="13231969" y="797321"/>
                    <a:pt x="13316970" y="857246"/>
                    <a:pt x="13408769" y="920996"/>
                  </a:cubicBezTo>
                  <a:cubicBezTo>
                    <a:pt x="13602994" y="1056147"/>
                    <a:pt x="13764920" y="1165372"/>
                    <a:pt x="13876695" y="1239747"/>
                  </a:cubicBezTo>
                </a:path>
              </a:pathLst>
            </a:custGeom>
            <a:noFill/>
            <a:ln w="4249" cap="flat">
              <a:solidFill>
                <a:srgbClr val="0B508F">
                  <a:alpha val="12000"/>
                </a:srgb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B50D511-1E52-5348-F230-45CAE0116424}"/>
                </a:ext>
              </a:extLst>
            </p:cNvPr>
            <p:cNvSpPr/>
            <p:nvPr/>
          </p:nvSpPr>
          <p:spPr>
            <a:xfrm>
              <a:off x="2630203" y="-815415"/>
              <a:ext cx="13876269" cy="2011634"/>
            </a:xfrm>
            <a:custGeom>
              <a:avLst/>
              <a:gdLst>
                <a:gd name="connsiteX0" fmla="*/ 0 w 13876269"/>
                <a:gd name="connsiteY0" fmla="*/ 1658369 h 2011634"/>
                <a:gd name="connsiteX1" fmla="*/ 2402529 w 13876269"/>
                <a:gd name="connsiteY1" fmla="*/ 897193 h 2011634"/>
                <a:gd name="connsiteX2" fmla="*/ 3003904 w 13876269"/>
                <a:gd name="connsiteY2" fmla="*/ 1009394 h 2011634"/>
                <a:gd name="connsiteX3" fmla="*/ 3463330 w 13876269"/>
                <a:gd name="connsiteY3" fmla="*/ 1126694 h 2011634"/>
                <a:gd name="connsiteX4" fmla="*/ 4808032 w 13876269"/>
                <a:gd name="connsiteY4" fmla="*/ 1077394 h 2011634"/>
                <a:gd name="connsiteX5" fmla="*/ 5165882 w 13876269"/>
                <a:gd name="connsiteY5" fmla="*/ 1235919 h 2011634"/>
                <a:gd name="connsiteX6" fmla="*/ 6000159 w 13876269"/>
                <a:gd name="connsiteY6" fmla="*/ 2004745 h 2011634"/>
                <a:gd name="connsiteX7" fmla="*/ 6548410 w 13876269"/>
                <a:gd name="connsiteY7" fmla="*/ 1189594 h 2011634"/>
                <a:gd name="connsiteX8" fmla="*/ 6794910 w 13876269"/>
                <a:gd name="connsiteY8" fmla="*/ 934168 h 2011634"/>
                <a:gd name="connsiteX9" fmla="*/ 7613036 w 13876269"/>
                <a:gd name="connsiteY9" fmla="*/ 1246969 h 2011634"/>
                <a:gd name="connsiteX10" fmla="*/ 8331287 w 13876269"/>
                <a:gd name="connsiteY10" fmla="*/ 1420794 h 2011634"/>
                <a:gd name="connsiteX11" fmla="*/ 9850664 w 13876269"/>
                <a:gd name="connsiteY11" fmla="*/ 230793 h 2011634"/>
                <a:gd name="connsiteX12" fmla="*/ 10753365 w 13876269"/>
                <a:gd name="connsiteY12" fmla="*/ 29342 h 2011634"/>
                <a:gd name="connsiteX13" fmla="*/ 10902541 w 13876269"/>
                <a:gd name="connsiteY13" fmla="*/ 34442 h 2011634"/>
                <a:gd name="connsiteX14" fmla="*/ 11999892 w 13876269"/>
                <a:gd name="connsiteY14" fmla="*/ 71842 h 2011634"/>
                <a:gd name="connsiteX15" fmla="*/ 12515843 w 13876269"/>
                <a:gd name="connsiteY15" fmla="*/ 363818 h 2011634"/>
                <a:gd name="connsiteX16" fmla="*/ 13092569 w 13876269"/>
                <a:gd name="connsiteY16" fmla="*/ 784568 h 2011634"/>
                <a:gd name="connsiteX17" fmla="*/ 13369669 w 13876269"/>
                <a:gd name="connsiteY17" fmla="*/ 980493 h 2011634"/>
                <a:gd name="connsiteX18" fmla="*/ 13876270 w 13876269"/>
                <a:gd name="connsiteY18" fmla="*/ 1326019 h 201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269" h="2011634">
                  <a:moveTo>
                    <a:pt x="0" y="1658369"/>
                  </a:moveTo>
                  <a:cubicBezTo>
                    <a:pt x="1066752" y="1113519"/>
                    <a:pt x="1847903" y="878068"/>
                    <a:pt x="2402529" y="897193"/>
                  </a:cubicBezTo>
                  <a:cubicBezTo>
                    <a:pt x="2661354" y="906118"/>
                    <a:pt x="2850479" y="951168"/>
                    <a:pt x="3003904" y="1009394"/>
                  </a:cubicBezTo>
                  <a:cubicBezTo>
                    <a:pt x="3156055" y="1066769"/>
                    <a:pt x="3292480" y="1123294"/>
                    <a:pt x="3463330" y="1126694"/>
                  </a:cubicBezTo>
                  <a:cubicBezTo>
                    <a:pt x="3909156" y="1134769"/>
                    <a:pt x="4351581" y="957969"/>
                    <a:pt x="4808032" y="1077394"/>
                  </a:cubicBezTo>
                  <a:cubicBezTo>
                    <a:pt x="4938933" y="1111394"/>
                    <a:pt x="5060483" y="1159419"/>
                    <a:pt x="5165882" y="1235919"/>
                  </a:cubicBezTo>
                  <a:cubicBezTo>
                    <a:pt x="5548808" y="1513019"/>
                    <a:pt x="5658883" y="1929095"/>
                    <a:pt x="6000159" y="2004745"/>
                  </a:cubicBezTo>
                  <a:cubicBezTo>
                    <a:pt x="6341009" y="2079970"/>
                    <a:pt x="6360134" y="1521519"/>
                    <a:pt x="6548410" y="1189594"/>
                  </a:cubicBezTo>
                  <a:cubicBezTo>
                    <a:pt x="6611735" y="1077819"/>
                    <a:pt x="6689935" y="984318"/>
                    <a:pt x="6794910" y="934168"/>
                  </a:cubicBezTo>
                  <a:cubicBezTo>
                    <a:pt x="7043535" y="815593"/>
                    <a:pt x="7281111" y="1063794"/>
                    <a:pt x="7613036" y="1246969"/>
                  </a:cubicBezTo>
                  <a:cubicBezTo>
                    <a:pt x="7817461" y="1359594"/>
                    <a:pt x="8049937" y="1462869"/>
                    <a:pt x="8331287" y="1420794"/>
                  </a:cubicBezTo>
                  <a:cubicBezTo>
                    <a:pt x="8961987" y="1326869"/>
                    <a:pt x="9326638" y="591193"/>
                    <a:pt x="9850664" y="230793"/>
                  </a:cubicBezTo>
                  <a:cubicBezTo>
                    <a:pt x="10120540" y="45067"/>
                    <a:pt x="10373415" y="13617"/>
                    <a:pt x="10753365" y="29342"/>
                  </a:cubicBezTo>
                  <a:cubicBezTo>
                    <a:pt x="10800541" y="31467"/>
                    <a:pt x="10849841" y="34867"/>
                    <a:pt x="10902541" y="34442"/>
                  </a:cubicBezTo>
                  <a:cubicBezTo>
                    <a:pt x="11256991" y="32317"/>
                    <a:pt x="11630142" y="-62458"/>
                    <a:pt x="11999892" y="71842"/>
                  </a:cubicBezTo>
                  <a:cubicBezTo>
                    <a:pt x="12165642" y="131767"/>
                    <a:pt x="12300793" y="213793"/>
                    <a:pt x="12515843" y="363818"/>
                  </a:cubicBezTo>
                  <a:cubicBezTo>
                    <a:pt x="12636543" y="447968"/>
                    <a:pt x="12797194" y="572493"/>
                    <a:pt x="13092569" y="784568"/>
                  </a:cubicBezTo>
                  <a:cubicBezTo>
                    <a:pt x="13175869" y="844493"/>
                    <a:pt x="13267669" y="909093"/>
                    <a:pt x="13369669" y="980493"/>
                  </a:cubicBezTo>
                  <a:cubicBezTo>
                    <a:pt x="13580894" y="1127969"/>
                    <a:pt x="13756845" y="1246544"/>
                    <a:pt x="13876270" y="1326019"/>
                  </a:cubicBezTo>
                </a:path>
              </a:pathLst>
            </a:custGeom>
            <a:noFill/>
            <a:ln w="4249" cap="flat">
              <a:solidFill>
                <a:srgbClr val="0B508F">
                  <a:alpha val="12000"/>
                </a:srgb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C10CEFA-394A-52DC-9C25-E3128A6D1D7F}"/>
                </a:ext>
              </a:extLst>
            </p:cNvPr>
            <p:cNvSpPr/>
            <p:nvPr/>
          </p:nvSpPr>
          <p:spPr>
            <a:xfrm>
              <a:off x="2630203" y="-1430507"/>
              <a:ext cx="13876695" cy="2199487"/>
            </a:xfrm>
            <a:custGeom>
              <a:avLst/>
              <a:gdLst>
                <a:gd name="connsiteX0" fmla="*/ 0 w 13876695"/>
                <a:gd name="connsiteY0" fmla="*/ 1848886 h 2199487"/>
                <a:gd name="connsiteX1" fmla="*/ 2980105 w 13876695"/>
                <a:gd name="connsiteY1" fmla="*/ 1010785 h 2199487"/>
                <a:gd name="connsiteX2" fmla="*/ 4909183 w 13876695"/>
                <a:gd name="connsiteY2" fmla="*/ 1236885 h 2199487"/>
                <a:gd name="connsiteX3" fmla="*/ 6000159 w 13876695"/>
                <a:gd name="connsiteY3" fmla="*/ 2194836 h 2199487"/>
                <a:gd name="connsiteX4" fmla="*/ 6612160 w 13876695"/>
                <a:gd name="connsiteY4" fmla="*/ 712009 h 2199487"/>
                <a:gd name="connsiteX5" fmla="*/ 8208887 w 13876695"/>
                <a:gd name="connsiteY5" fmla="*/ 1755811 h 2199487"/>
                <a:gd name="connsiteX6" fmla="*/ 10630540 w 13876695"/>
                <a:gd name="connsiteY6" fmla="*/ 12883 h 2199487"/>
                <a:gd name="connsiteX7" fmla="*/ 12413418 w 13876695"/>
                <a:gd name="connsiteY7" fmla="*/ 478684 h 2199487"/>
                <a:gd name="connsiteX8" fmla="*/ 13331419 w 13876695"/>
                <a:gd name="connsiteY8" fmla="*/ 1143810 h 2199487"/>
                <a:gd name="connsiteX9" fmla="*/ 13876695 w 13876695"/>
                <a:gd name="connsiteY9" fmla="*/ 1516535 h 219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6695" h="2199487">
                  <a:moveTo>
                    <a:pt x="0" y="1848886"/>
                  </a:moveTo>
                  <a:cubicBezTo>
                    <a:pt x="1241002" y="1248360"/>
                    <a:pt x="2308178" y="1069435"/>
                    <a:pt x="2980105" y="1010785"/>
                  </a:cubicBezTo>
                  <a:cubicBezTo>
                    <a:pt x="3742555" y="944060"/>
                    <a:pt x="4329482" y="900709"/>
                    <a:pt x="4909183" y="1236885"/>
                  </a:cubicBezTo>
                  <a:cubicBezTo>
                    <a:pt x="5555183" y="1611310"/>
                    <a:pt x="5728583" y="2260711"/>
                    <a:pt x="6000159" y="2194836"/>
                  </a:cubicBezTo>
                  <a:cubicBezTo>
                    <a:pt x="6374584" y="2104311"/>
                    <a:pt x="6177384" y="863309"/>
                    <a:pt x="6612160" y="712009"/>
                  </a:cubicBezTo>
                  <a:cubicBezTo>
                    <a:pt x="7043960" y="561559"/>
                    <a:pt x="7433261" y="1718835"/>
                    <a:pt x="8208887" y="1755811"/>
                  </a:cubicBezTo>
                  <a:cubicBezTo>
                    <a:pt x="9139638" y="1800011"/>
                    <a:pt x="9344913" y="163759"/>
                    <a:pt x="10630540" y="12883"/>
                  </a:cubicBezTo>
                  <a:cubicBezTo>
                    <a:pt x="11188566" y="-52567"/>
                    <a:pt x="11911492" y="135709"/>
                    <a:pt x="12413418" y="478684"/>
                  </a:cubicBezTo>
                  <a:cubicBezTo>
                    <a:pt x="12569393" y="585359"/>
                    <a:pt x="12795918" y="769809"/>
                    <a:pt x="13331419" y="1143810"/>
                  </a:cubicBezTo>
                  <a:cubicBezTo>
                    <a:pt x="13559644" y="1303610"/>
                    <a:pt x="13749619" y="1431535"/>
                    <a:pt x="13876695" y="1516535"/>
                  </a:cubicBezTo>
                </a:path>
              </a:pathLst>
            </a:custGeom>
            <a:noFill/>
            <a:ln w="4249" cap="flat">
              <a:solidFill>
                <a:srgbClr val="0B508F">
                  <a:alpha val="12000"/>
                </a:srgb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71F739D-6142-C9BC-E5E4-481B83464BC0}"/>
                </a:ext>
              </a:extLst>
            </p:cNvPr>
            <p:cNvSpPr/>
            <p:nvPr/>
          </p:nvSpPr>
          <p:spPr>
            <a:xfrm>
              <a:off x="2630203" y="-1094859"/>
              <a:ext cx="13876269" cy="2178593"/>
            </a:xfrm>
            <a:custGeom>
              <a:avLst/>
              <a:gdLst>
                <a:gd name="connsiteX0" fmla="*/ 0 w 13876269"/>
                <a:gd name="connsiteY0" fmla="*/ 1829438 h 2178593"/>
                <a:gd name="connsiteX1" fmla="*/ 2980105 w 13876269"/>
                <a:gd name="connsiteY1" fmla="*/ 991337 h 2178593"/>
                <a:gd name="connsiteX2" fmla="*/ 4909183 w 13876269"/>
                <a:gd name="connsiteY2" fmla="*/ 1217438 h 2178593"/>
                <a:gd name="connsiteX3" fmla="*/ 6000159 w 13876269"/>
                <a:gd name="connsiteY3" fmla="*/ 2175389 h 2178593"/>
                <a:gd name="connsiteX4" fmla="*/ 6714160 w 13876269"/>
                <a:gd name="connsiteY4" fmla="*/ 802212 h 2178593"/>
                <a:gd name="connsiteX5" fmla="*/ 6879910 w 13876269"/>
                <a:gd name="connsiteY5" fmla="*/ 798812 h 2178593"/>
                <a:gd name="connsiteX6" fmla="*/ 7785161 w 13876269"/>
                <a:gd name="connsiteY6" fmla="*/ 1568063 h 2178593"/>
                <a:gd name="connsiteX7" fmla="*/ 8306212 w 13876269"/>
                <a:gd name="connsiteY7" fmla="*/ 1709163 h 2178593"/>
                <a:gd name="connsiteX8" fmla="*/ 10474140 w 13876269"/>
                <a:gd name="connsiteY8" fmla="*/ 21911 h 2178593"/>
                <a:gd name="connsiteX9" fmla="*/ 10664540 w 13876269"/>
                <a:gd name="connsiteY9" fmla="*/ 1511 h 2178593"/>
                <a:gd name="connsiteX10" fmla="*/ 11514967 w 13876269"/>
                <a:gd name="connsiteY10" fmla="*/ 111586 h 2178593"/>
                <a:gd name="connsiteX11" fmla="*/ 12412992 w 13876269"/>
                <a:gd name="connsiteY11" fmla="*/ 458812 h 2178593"/>
                <a:gd name="connsiteX12" fmla="*/ 12928094 w 13876269"/>
                <a:gd name="connsiteY12" fmla="*/ 836637 h 2178593"/>
                <a:gd name="connsiteX13" fmla="*/ 13330994 w 13876269"/>
                <a:gd name="connsiteY13" fmla="*/ 1123937 h 2178593"/>
                <a:gd name="connsiteX14" fmla="*/ 13876270 w 13876269"/>
                <a:gd name="connsiteY14" fmla="*/ 1496663 h 21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269" h="2178593">
                  <a:moveTo>
                    <a:pt x="0" y="1829438"/>
                  </a:moveTo>
                  <a:cubicBezTo>
                    <a:pt x="1241002" y="1228913"/>
                    <a:pt x="2308178" y="1049987"/>
                    <a:pt x="2980105" y="991337"/>
                  </a:cubicBezTo>
                  <a:cubicBezTo>
                    <a:pt x="3742555" y="924612"/>
                    <a:pt x="4329482" y="881262"/>
                    <a:pt x="4909183" y="1217438"/>
                  </a:cubicBezTo>
                  <a:cubicBezTo>
                    <a:pt x="5550083" y="1588888"/>
                    <a:pt x="5701809" y="2229364"/>
                    <a:pt x="6000159" y="2175389"/>
                  </a:cubicBezTo>
                  <a:cubicBezTo>
                    <a:pt x="6394985" y="2104414"/>
                    <a:pt x="6271309" y="955637"/>
                    <a:pt x="6714160" y="802212"/>
                  </a:cubicBezTo>
                  <a:cubicBezTo>
                    <a:pt x="6768985" y="783087"/>
                    <a:pt x="6823810" y="784362"/>
                    <a:pt x="6879910" y="798812"/>
                  </a:cubicBezTo>
                  <a:cubicBezTo>
                    <a:pt x="7173585" y="874462"/>
                    <a:pt x="7402236" y="1333038"/>
                    <a:pt x="7785161" y="1568063"/>
                  </a:cubicBezTo>
                  <a:cubicBezTo>
                    <a:pt x="7944537" y="1665813"/>
                    <a:pt x="8115812" y="1721488"/>
                    <a:pt x="8306212" y="1709163"/>
                  </a:cubicBezTo>
                  <a:cubicBezTo>
                    <a:pt x="9137938" y="1654338"/>
                    <a:pt x="9423964" y="222086"/>
                    <a:pt x="10474140" y="21911"/>
                  </a:cubicBezTo>
                  <a:cubicBezTo>
                    <a:pt x="10537040" y="10011"/>
                    <a:pt x="10599940" y="4061"/>
                    <a:pt x="10664540" y="1511"/>
                  </a:cubicBezTo>
                  <a:cubicBezTo>
                    <a:pt x="10913591" y="-9114"/>
                    <a:pt x="11185166" y="37211"/>
                    <a:pt x="11514967" y="111586"/>
                  </a:cubicBezTo>
                  <a:cubicBezTo>
                    <a:pt x="11858367" y="189786"/>
                    <a:pt x="12146943" y="284986"/>
                    <a:pt x="12412992" y="458812"/>
                  </a:cubicBezTo>
                  <a:cubicBezTo>
                    <a:pt x="12518818" y="528087"/>
                    <a:pt x="12627618" y="618187"/>
                    <a:pt x="12928094" y="836637"/>
                  </a:cubicBezTo>
                  <a:cubicBezTo>
                    <a:pt x="13039019" y="917387"/>
                    <a:pt x="13171619" y="1012162"/>
                    <a:pt x="13330994" y="1123937"/>
                  </a:cubicBezTo>
                  <a:cubicBezTo>
                    <a:pt x="13559220" y="1283738"/>
                    <a:pt x="13749195" y="1411663"/>
                    <a:pt x="13876270" y="1496663"/>
                  </a:cubicBezTo>
                </a:path>
              </a:pathLst>
            </a:custGeom>
            <a:noFill/>
            <a:ln w="4249" cap="flat">
              <a:solidFill>
                <a:srgbClr val="0B508F">
                  <a:alpha val="12000"/>
                </a:srgb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47A5A7E-B4B2-D828-2697-65EA868D3704}"/>
                </a:ext>
              </a:extLst>
            </p:cNvPr>
            <p:cNvSpPr/>
            <p:nvPr/>
          </p:nvSpPr>
          <p:spPr>
            <a:xfrm>
              <a:off x="2630203" y="-769859"/>
              <a:ext cx="13876695" cy="2168940"/>
            </a:xfrm>
            <a:custGeom>
              <a:avLst/>
              <a:gdLst>
                <a:gd name="connsiteX0" fmla="*/ 0 w 13876695"/>
                <a:gd name="connsiteY0" fmla="*/ 1821064 h 2168940"/>
                <a:gd name="connsiteX1" fmla="*/ 2980529 w 13876695"/>
                <a:gd name="connsiteY1" fmla="*/ 982963 h 2168940"/>
                <a:gd name="connsiteX2" fmla="*/ 4909607 w 13876695"/>
                <a:gd name="connsiteY2" fmla="*/ 1209063 h 2168940"/>
                <a:gd name="connsiteX3" fmla="*/ 6000584 w 13876695"/>
                <a:gd name="connsiteY3" fmla="*/ 2167014 h 2168940"/>
                <a:gd name="connsiteX4" fmla="*/ 6816585 w 13876695"/>
                <a:gd name="connsiteY4" fmla="*/ 903913 h 2168940"/>
                <a:gd name="connsiteX5" fmla="*/ 6978936 w 13876695"/>
                <a:gd name="connsiteY5" fmla="*/ 894563 h 2168940"/>
                <a:gd name="connsiteX6" fmla="*/ 7891412 w 13876695"/>
                <a:gd name="connsiteY6" fmla="*/ 1602189 h 2168940"/>
                <a:gd name="connsiteX7" fmla="*/ 8404387 w 13876695"/>
                <a:gd name="connsiteY7" fmla="*/ 1674439 h 2168940"/>
                <a:gd name="connsiteX8" fmla="*/ 10513665 w 13876695"/>
                <a:gd name="connsiteY8" fmla="*/ 6737 h 2168940"/>
                <a:gd name="connsiteX9" fmla="*/ 10699816 w 13876695"/>
                <a:gd name="connsiteY9" fmla="*/ 1637 h 2168940"/>
                <a:gd name="connsiteX10" fmla="*/ 11523042 w 13876695"/>
                <a:gd name="connsiteY10" fmla="*/ 151237 h 2168940"/>
                <a:gd name="connsiteX11" fmla="*/ 12413418 w 13876695"/>
                <a:gd name="connsiteY11" fmla="*/ 450862 h 2168940"/>
                <a:gd name="connsiteX12" fmla="*/ 12928518 w 13876695"/>
                <a:gd name="connsiteY12" fmla="*/ 828688 h 2168940"/>
                <a:gd name="connsiteX13" fmla="*/ 13331419 w 13876695"/>
                <a:gd name="connsiteY13" fmla="*/ 1115988 h 2168940"/>
                <a:gd name="connsiteX14" fmla="*/ 13876695 w 13876695"/>
                <a:gd name="connsiteY14" fmla="*/ 1488714 h 2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695" h="2168940">
                  <a:moveTo>
                    <a:pt x="0" y="1821064"/>
                  </a:moveTo>
                  <a:cubicBezTo>
                    <a:pt x="1241002" y="1220113"/>
                    <a:pt x="2308178" y="1041613"/>
                    <a:pt x="2980529" y="982963"/>
                  </a:cubicBezTo>
                  <a:cubicBezTo>
                    <a:pt x="3742981" y="916238"/>
                    <a:pt x="4329906" y="872888"/>
                    <a:pt x="4909607" y="1209063"/>
                  </a:cubicBezTo>
                  <a:cubicBezTo>
                    <a:pt x="5545833" y="1577964"/>
                    <a:pt x="5675033" y="2208239"/>
                    <a:pt x="6000584" y="2167014"/>
                  </a:cubicBezTo>
                  <a:cubicBezTo>
                    <a:pt x="6414959" y="2114314"/>
                    <a:pt x="6365659" y="1058613"/>
                    <a:pt x="6816585" y="903913"/>
                  </a:cubicBezTo>
                  <a:cubicBezTo>
                    <a:pt x="6869710" y="885638"/>
                    <a:pt x="6923260" y="884788"/>
                    <a:pt x="6978936" y="894563"/>
                  </a:cubicBezTo>
                  <a:cubicBezTo>
                    <a:pt x="7305761" y="951088"/>
                    <a:pt x="7494886" y="1409238"/>
                    <a:pt x="7891412" y="1602189"/>
                  </a:cubicBezTo>
                  <a:cubicBezTo>
                    <a:pt x="8054612" y="1681664"/>
                    <a:pt x="8222487" y="1709289"/>
                    <a:pt x="8404387" y="1674439"/>
                  </a:cubicBezTo>
                  <a:cubicBezTo>
                    <a:pt x="9185964" y="1524413"/>
                    <a:pt x="9529363" y="129562"/>
                    <a:pt x="10513665" y="6737"/>
                  </a:cubicBezTo>
                  <a:cubicBezTo>
                    <a:pt x="10577841" y="-1338"/>
                    <a:pt x="10638615" y="-913"/>
                    <a:pt x="10699816" y="1637"/>
                  </a:cubicBezTo>
                  <a:cubicBezTo>
                    <a:pt x="10929316" y="11837"/>
                    <a:pt x="11165616" y="76862"/>
                    <a:pt x="11523042" y="151237"/>
                  </a:cubicBezTo>
                  <a:cubicBezTo>
                    <a:pt x="11884292" y="227312"/>
                    <a:pt x="12142267" y="280862"/>
                    <a:pt x="12413418" y="450862"/>
                  </a:cubicBezTo>
                  <a:cubicBezTo>
                    <a:pt x="12515418" y="515037"/>
                    <a:pt x="12589368" y="582187"/>
                    <a:pt x="12928518" y="828688"/>
                  </a:cubicBezTo>
                  <a:cubicBezTo>
                    <a:pt x="13039444" y="909438"/>
                    <a:pt x="13172044" y="1004213"/>
                    <a:pt x="13331419" y="1115988"/>
                  </a:cubicBezTo>
                  <a:cubicBezTo>
                    <a:pt x="13559644" y="1275788"/>
                    <a:pt x="13749619" y="1403713"/>
                    <a:pt x="13876695" y="1488714"/>
                  </a:cubicBezTo>
                </a:path>
              </a:pathLst>
            </a:custGeom>
            <a:noFill/>
            <a:ln w="4249" cap="flat">
              <a:solidFill>
                <a:srgbClr val="0B508F">
                  <a:alpha val="12000"/>
                </a:srgb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527F2F1-994B-7B61-FA87-3A0B28FA0ADC}"/>
                </a:ext>
              </a:extLst>
            </p:cNvPr>
            <p:cNvSpPr/>
            <p:nvPr/>
          </p:nvSpPr>
          <p:spPr>
            <a:xfrm>
              <a:off x="2630203" y="-455335"/>
              <a:ext cx="13876269" cy="2169610"/>
            </a:xfrm>
            <a:custGeom>
              <a:avLst/>
              <a:gdLst>
                <a:gd name="connsiteX0" fmla="*/ 0 w 13876269"/>
                <a:gd name="connsiteY0" fmla="*/ 1822740 h 2169610"/>
                <a:gd name="connsiteX1" fmla="*/ 2980105 w 13876269"/>
                <a:gd name="connsiteY1" fmla="*/ 984639 h 2169610"/>
                <a:gd name="connsiteX2" fmla="*/ 4909183 w 13876269"/>
                <a:gd name="connsiteY2" fmla="*/ 1210739 h 2169610"/>
                <a:gd name="connsiteX3" fmla="*/ 6000159 w 13876269"/>
                <a:gd name="connsiteY3" fmla="*/ 2168690 h 2169610"/>
                <a:gd name="connsiteX4" fmla="*/ 6918160 w 13876269"/>
                <a:gd name="connsiteY4" fmla="*/ 1015239 h 2169610"/>
                <a:gd name="connsiteX5" fmla="*/ 7076686 w 13876269"/>
                <a:gd name="connsiteY5" fmla="*/ 999514 h 2169610"/>
                <a:gd name="connsiteX6" fmla="*/ 7996812 w 13876269"/>
                <a:gd name="connsiteY6" fmla="*/ 1645940 h 2169610"/>
                <a:gd name="connsiteX7" fmla="*/ 8501287 w 13876269"/>
                <a:gd name="connsiteY7" fmla="*/ 1649340 h 2169610"/>
                <a:gd name="connsiteX8" fmla="*/ 10551915 w 13876269"/>
                <a:gd name="connsiteY8" fmla="*/ 1188 h 2169610"/>
                <a:gd name="connsiteX9" fmla="*/ 10733390 w 13876269"/>
                <a:gd name="connsiteY9" fmla="*/ 11388 h 2169610"/>
                <a:gd name="connsiteX10" fmla="*/ 11529842 w 13876269"/>
                <a:gd name="connsiteY10" fmla="*/ 200088 h 2169610"/>
                <a:gd name="connsiteX11" fmla="*/ 12412992 w 13876269"/>
                <a:gd name="connsiteY11" fmla="*/ 452538 h 2169610"/>
                <a:gd name="connsiteX12" fmla="*/ 12928094 w 13876269"/>
                <a:gd name="connsiteY12" fmla="*/ 830364 h 2169610"/>
                <a:gd name="connsiteX13" fmla="*/ 13330994 w 13876269"/>
                <a:gd name="connsiteY13" fmla="*/ 1117664 h 2169610"/>
                <a:gd name="connsiteX14" fmla="*/ 13876270 w 13876269"/>
                <a:gd name="connsiteY14" fmla="*/ 1490389 h 216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269" h="2169610">
                  <a:moveTo>
                    <a:pt x="0" y="1822740"/>
                  </a:moveTo>
                  <a:cubicBezTo>
                    <a:pt x="1241002" y="1222214"/>
                    <a:pt x="2308178" y="1043289"/>
                    <a:pt x="2980105" y="984639"/>
                  </a:cubicBezTo>
                  <a:cubicBezTo>
                    <a:pt x="3742555" y="917914"/>
                    <a:pt x="4329482" y="874564"/>
                    <a:pt x="4909183" y="1210739"/>
                  </a:cubicBezTo>
                  <a:cubicBezTo>
                    <a:pt x="5540308" y="1576665"/>
                    <a:pt x="5647408" y="2196740"/>
                    <a:pt x="6000159" y="2168690"/>
                  </a:cubicBezTo>
                  <a:cubicBezTo>
                    <a:pt x="6434509" y="2134265"/>
                    <a:pt x="6459584" y="1171639"/>
                    <a:pt x="6918160" y="1015239"/>
                  </a:cubicBezTo>
                  <a:cubicBezTo>
                    <a:pt x="6969160" y="997814"/>
                    <a:pt x="7021860" y="994414"/>
                    <a:pt x="7076686" y="999514"/>
                  </a:cubicBezTo>
                  <a:cubicBezTo>
                    <a:pt x="7437511" y="1033939"/>
                    <a:pt x="7585836" y="1495489"/>
                    <a:pt x="7996812" y="1645940"/>
                  </a:cubicBezTo>
                  <a:cubicBezTo>
                    <a:pt x="8163412" y="1706715"/>
                    <a:pt x="8328737" y="1707140"/>
                    <a:pt x="8501287" y="1649340"/>
                  </a:cubicBezTo>
                  <a:cubicBezTo>
                    <a:pt x="9232288" y="1405389"/>
                    <a:pt x="9634764" y="52188"/>
                    <a:pt x="10551915" y="1188"/>
                  </a:cubicBezTo>
                  <a:cubicBezTo>
                    <a:pt x="10616941" y="-2637"/>
                    <a:pt x="10675591" y="3313"/>
                    <a:pt x="10733390" y="11388"/>
                  </a:cubicBezTo>
                  <a:cubicBezTo>
                    <a:pt x="10943341" y="41138"/>
                    <a:pt x="11144791" y="126563"/>
                    <a:pt x="11529842" y="200088"/>
                  </a:cubicBezTo>
                  <a:cubicBezTo>
                    <a:pt x="11909367" y="273613"/>
                    <a:pt x="12135468" y="286363"/>
                    <a:pt x="12412992" y="452538"/>
                  </a:cubicBezTo>
                  <a:cubicBezTo>
                    <a:pt x="12511168" y="511188"/>
                    <a:pt x="12550268" y="555388"/>
                    <a:pt x="12928094" y="830364"/>
                  </a:cubicBezTo>
                  <a:cubicBezTo>
                    <a:pt x="13039019" y="911114"/>
                    <a:pt x="13171619" y="1005889"/>
                    <a:pt x="13330994" y="1117664"/>
                  </a:cubicBezTo>
                  <a:cubicBezTo>
                    <a:pt x="13559220" y="1277464"/>
                    <a:pt x="13749195" y="1405389"/>
                    <a:pt x="13876270" y="1490389"/>
                  </a:cubicBezTo>
                </a:path>
              </a:pathLst>
            </a:custGeom>
            <a:noFill/>
            <a:ln w="4249" cap="flat">
              <a:solidFill>
                <a:srgbClr val="0B508F">
                  <a:alpha val="12000"/>
                </a:srgb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2CE7523-3EC5-520E-5B86-E86BC6D5191E}"/>
                </a:ext>
              </a:extLst>
            </p:cNvPr>
            <p:cNvSpPr/>
            <p:nvPr/>
          </p:nvSpPr>
          <p:spPr>
            <a:xfrm>
              <a:off x="2630203" y="-145723"/>
              <a:ext cx="13875419" cy="2175530"/>
            </a:xfrm>
            <a:custGeom>
              <a:avLst/>
              <a:gdLst>
                <a:gd name="connsiteX0" fmla="*/ 0 w 13875419"/>
                <a:gd name="connsiteY0" fmla="*/ 1829328 h 2175530"/>
                <a:gd name="connsiteX1" fmla="*/ 2980105 w 13875419"/>
                <a:gd name="connsiteY1" fmla="*/ 991227 h 2175530"/>
                <a:gd name="connsiteX2" fmla="*/ 4909183 w 13875419"/>
                <a:gd name="connsiteY2" fmla="*/ 1217328 h 2175530"/>
                <a:gd name="connsiteX3" fmla="*/ 6000159 w 13875419"/>
                <a:gd name="connsiteY3" fmla="*/ 2175279 h 2175530"/>
                <a:gd name="connsiteX4" fmla="*/ 7020160 w 13875419"/>
                <a:gd name="connsiteY4" fmla="*/ 1131477 h 2175530"/>
                <a:gd name="connsiteX5" fmla="*/ 7175286 w 13875419"/>
                <a:gd name="connsiteY5" fmla="*/ 1109377 h 2175530"/>
                <a:gd name="connsiteX6" fmla="*/ 8102637 w 13875419"/>
                <a:gd name="connsiteY6" fmla="*/ 1694178 h 2175530"/>
                <a:gd name="connsiteX7" fmla="*/ 8598612 w 13875419"/>
                <a:gd name="connsiteY7" fmla="*/ 1628728 h 2175530"/>
                <a:gd name="connsiteX8" fmla="*/ 10590591 w 13875419"/>
                <a:gd name="connsiteY8" fmla="*/ 126 h 2175530"/>
                <a:gd name="connsiteX9" fmla="*/ 10767390 w 13875419"/>
                <a:gd name="connsiteY9" fmla="*/ 26051 h 2175530"/>
                <a:gd name="connsiteX10" fmla="*/ 11536641 w 13875419"/>
                <a:gd name="connsiteY10" fmla="*/ 253851 h 2175530"/>
                <a:gd name="connsiteX11" fmla="*/ 12412143 w 13875419"/>
                <a:gd name="connsiteY11" fmla="*/ 458702 h 2175530"/>
                <a:gd name="connsiteX12" fmla="*/ 12927243 w 13875419"/>
                <a:gd name="connsiteY12" fmla="*/ 836527 h 2175530"/>
                <a:gd name="connsiteX13" fmla="*/ 13330144 w 13875419"/>
                <a:gd name="connsiteY13" fmla="*/ 1123827 h 2175530"/>
                <a:gd name="connsiteX14" fmla="*/ 13875420 w 13875419"/>
                <a:gd name="connsiteY14" fmla="*/ 1496553 h 217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5419" h="2175530">
                  <a:moveTo>
                    <a:pt x="0" y="1829328"/>
                  </a:moveTo>
                  <a:cubicBezTo>
                    <a:pt x="1241002" y="1228803"/>
                    <a:pt x="2308178" y="1049877"/>
                    <a:pt x="2980105" y="991227"/>
                  </a:cubicBezTo>
                  <a:cubicBezTo>
                    <a:pt x="3742555" y="924502"/>
                    <a:pt x="4329482" y="881152"/>
                    <a:pt x="4909183" y="1217328"/>
                  </a:cubicBezTo>
                  <a:cubicBezTo>
                    <a:pt x="5535208" y="1580278"/>
                    <a:pt x="5620208" y="2189729"/>
                    <a:pt x="6000159" y="2175279"/>
                  </a:cubicBezTo>
                  <a:cubicBezTo>
                    <a:pt x="6454485" y="2157854"/>
                    <a:pt x="6553509" y="1289578"/>
                    <a:pt x="7020160" y="1131477"/>
                  </a:cubicBezTo>
                  <a:cubicBezTo>
                    <a:pt x="7069460" y="1114902"/>
                    <a:pt x="7120885" y="1108102"/>
                    <a:pt x="7175286" y="1109377"/>
                  </a:cubicBezTo>
                  <a:cubicBezTo>
                    <a:pt x="7570111" y="1118727"/>
                    <a:pt x="7677636" y="1586653"/>
                    <a:pt x="8102637" y="1694178"/>
                  </a:cubicBezTo>
                  <a:cubicBezTo>
                    <a:pt x="8272637" y="1737103"/>
                    <a:pt x="8435412" y="1709478"/>
                    <a:pt x="8598612" y="1628728"/>
                  </a:cubicBezTo>
                  <a:cubicBezTo>
                    <a:pt x="9280314" y="1292128"/>
                    <a:pt x="9741014" y="-14749"/>
                    <a:pt x="10590591" y="126"/>
                  </a:cubicBezTo>
                  <a:cubicBezTo>
                    <a:pt x="10656890" y="1401"/>
                    <a:pt x="10712990" y="12026"/>
                    <a:pt x="10767390" y="26051"/>
                  </a:cubicBezTo>
                  <a:cubicBezTo>
                    <a:pt x="10957791" y="74926"/>
                    <a:pt x="11123966" y="181176"/>
                    <a:pt x="11536641" y="253851"/>
                  </a:cubicBezTo>
                  <a:cubicBezTo>
                    <a:pt x="11934017" y="324826"/>
                    <a:pt x="12128667" y="297201"/>
                    <a:pt x="12412143" y="458702"/>
                  </a:cubicBezTo>
                  <a:cubicBezTo>
                    <a:pt x="12506493" y="512252"/>
                    <a:pt x="12510318" y="533502"/>
                    <a:pt x="12927243" y="836527"/>
                  </a:cubicBezTo>
                  <a:cubicBezTo>
                    <a:pt x="13038169" y="917277"/>
                    <a:pt x="13170769" y="1012052"/>
                    <a:pt x="13330144" y="1123827"/>
                  </a:cubicBezTo>
                  <a:cubicBezTo>
                    <a:pt x="13558369" y="1283628"/>
                    <a:pt x="13748345" y="1411553"/>
                    <a:pt x="13875420" y="1496553"/>
                  </a:cubicBezTo>
                </a:path>
              </a:pathLst>
            </a:custGeom>
            <a:noFill/>
            <a:ln w="4249" cap="flat">
              <a:solidFill>
                <a:srgbClr val="0B508F">
                  <a:alpha val="12000"/>
                </a:srgb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B7FD9F7-2779-E983-96C2-7E5DDA9DCB26}"/>
                </a:ext>
              </a:extLst>
            </p:cNvPr>
            <p:cNvSpPr/>
            <p:nvPr/>
          </p:nvSpPr>
          <p:spPr>
            <a:xfrm>
              <a:off x="2630203" y="160537"/>
              <a:ext cx="13876269" cy="2185218"/>
            </a:xfrm>
            <a:custGeom>
              <a:avLst/>
              <a:gdLst>
                <a:gd name="connsiteX0" fmla="*/ 0 w 13876269"/>
                <a:gd name="connsiteY0" fmla="*/ 1839268 h 2185218"/>
                <a:gd name="connsiteX1" fmla="*/ 2980105 w 13876269"/>
                <a:gd name="connsiteY1" fmla="*/ 1001167 h 2185218"/>
                <a:gd name="connsiteX2" fmla="*/ 4909183 w 13876269"/>
                <a:gd name="connsiteY2" fmla="*/ 1227267 h 2185218"/>
                <a:gd name="connsiteX3" fmla="*/ 6000159 w 13876269"/>
                <a:gd name="connsiteY3" fmla="*/ 2185218 h 2185218"/>
                <a:gd name="connsiteX4" fmla="*/ 7273886 w 13876269"/>
                <a:gd name="connsiteY4" fmla="*/ 1223017 h 2185218"/>
                <a:gd name="connsiteX5" fmla="*/ 8208887 w 13876269"/>
                <a:gd name="connsiteY5" fmla="*/ 1746193 h 2185218"/>
                <a:gd name="connsiteX6" fmla="*/ 10630115 w 13876269"/>
                <a:gd name="connsiteY6" fmla="*/ 3266 h 2185218"/>
                <a:gd name="connsiteX7" fmla="*/ 11544717 w 13876269"/>
                <a:gd name="connsiteY7" fmla="*/ 311816 h 2185218"/>
                <a:gd name="connsiteX8" fmla="*/ 12412992 w 13876269"/>
                <a:gd name="connsiteY8" fmla="*/ 469066 h 2185218"/>
                <a:gd name="connsiteX9" fmla="*/ 12928094 w 13876269"/>
                <a:gd name="connsiteY9" fmla="*/ 846892 h 2185218"/>
                <a:gd name="connsiteX10" fmla="*/ 13330994 w 13876269"/>
                <a:gd name="connsiteY10" fmla="*/ 1134192 h 2185218"/>
                <a:gd name="connsiteX11" fmla="*/ 13876270 w 13876269"/>
                <a:gd name="connsiteY11" fmla="*/ 1506918 h 218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6269" h="2185218">
                  <a:moveTo>
                    <a:pt x="0" y="1839268"/>
                  </a:moveTo>
                  <a:cubicBezTo>
                    <a:pt x="1241002" y="1238742"/>
                    <a:pt x="2308178" y="1059817"/>
                    <a:pt x="2980105" y="1001167"/>
                  </a:cubicBezTo>
                  <a:cubicBezTo>
                    <a:pt x="3742555" y="934442"/>
                    <a:pt x="4329482" y="891092"/>
                    <a:pt x="4909183" y="1227267"/>
                  </a:cubicBezTo>
                  <a:cubicBezTo>
                    <a:pt x="5530533" y="1587242"/>
                    <a:pt x="5593008" y="2185643"/>
                    <a:pt x="6000159" y="2185218"/>
                  </a:cubicBezTo>
                  <a:cubicBezTo>
                    <a:pt x="6521634" y="2184793"/>
                    <a:pt x="6678885" y="1248942"/>
                    <a:pt x="7273886" y="1223017"/>
                  </a:cubicBezTo>
                  <a:cubicBezTo>
                    <a:pt x="7702286" y="1204317"/>
                    <a:pt x="7769011" y="1682868"/>
                    <a:pt x="8208887" y="1746193"/>
                  </a:cubicBezTo>
                  <a:cubicBezTo>
                    <a:pt x="9094589" y="1873693"/>
                    <a:pt x="9656014" y="-90660"/>
                    <a:pt x="10630115" y="3266"/>
                  </a:cubicBezTo>
                  <a:cubicBezTo>
                    <a:pt x="10923791" y="31741"/>
                    <a:pt x="10973516" y="217466"/>
                    <a:pt x="11544717" y="311816"/>
                  </a:cubicBezTo>
                  <a:cubicBezTo>
                    <a:pt x="11959942" y="380241"/>
                    <a:pt x="12123142" y="313091"/>
                    <a:pt x="12412992" y="469066"/>
                  </a:cubicBezTo>
                  <a:cubicBezTo>
                    <a:pt x="12503518" y="517941"/>
                    <a:pt x="12472493" y="515391"/>
                    <a:pt x="12928094" y="846892"/>
                  </a:cubicBezTo>
                  <a:cubicBezTo>
                    <a:pt x="13039019" y="927642"/>
                    <a:pt x="13171619" y="1022417"/>
                    <a:pt x="13330994" y="1134192"/>
                  </a:cubicBezTo>
                  <a:cubicBezTo>
                    <a:pt x="13559220" y="1293992"/>
                    <a:pt x="13749195" y="1421917"/>
                    <a:pt x="13876270" y="1506918"/>
                  </a:cubicBezTo>
                </a:path>
              </a:pathLst>
            </a:custGeom>
            <a:noFill/>
            <a:ln w="4249" cap="flat">
              <a:solidFill>
                <a:srgbClr val="0B508F">
                  <a:alpha val="12000"/>
                </a:srgbClr>
              </a:solid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5FEE4DC5-F715-2D42-1961-BC5754B0E60B}"/>
              </a:ext>
            </a:extLst>
          </p:cNvPr>
          <p:cNvGrpSpPr/>
          <p:nvPr userDrawn="1"/>
        </p:nvGrpSpPr>
        <p:grpSpPr>
          <a:xfrm>
            <a:off x="6806897" y="2576501"/>
            <a:ext cx="5385103" cy="3430599"/>
            <a:chOff x="6845932" y="2576501"/>
            <a:chExt cx="5385103" cy="3430599"/>
          </a:xfrm>
        </p:grpSpPr>
        <p:sp>
          <p:nvSpPr>
            <p:cNvPr id="22" name="Rectangle 21">
              <a:extLst>
                <a:ext uri="{FF2B5EF4-FFF2-40B4-BE49-F238E27FC236}">
                  <a16:creationId xmlns:a16="http://schemas.microsoft.com/office/drawing/2014/main" id="{42750136-67EF-08C3-53C4-9E51BE05FCB6}"/>
                </a:ext>
              </a:extLst>
            </p:cNvPr>
            <p:cNvSpPr/>
            <p:nvPr/>
          </p:nvSpPr>
          <p:spPr>
            <a:xfrm>
              <a:off x="6845932" y="2576501"/>
              <a:ext cx="5385103" cy="3430599"/>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1BDA5D0C-805E-DFB4-085B-ABBFA44E4DBC}"/>
                </a:ext>
              </a:extLst>
            </p:cNvPr>
            <p:cNvSpPr/>
            <p:nvPr/>
          </p:nvSpPr>
          <p:spPr>
            <a:xfrm>
              <a:off x="6845932" y="5857875"/>
              <a:ext cx="5385103" cy="146050"/>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 name="Picture Placeholder 4">
            <a:extLst>
              <a:ext uri="{FF2B5EF4-FFF2-40B4-BE49-F238E27FC236}">
                <a16:creationId xmlns:a16="http://schemas.microsoft.com/office/drawing/2014/main" id="{D5B0394A-D273-6D2F-8F62-DEC20E7D666F}"/>
              </a:ext>
            </a:extLst>
          </p:cNvPr>
          <p:cNvSpPr>
            <a:spLocks noGrp="1"/>
          </p:cNvSpPr>
          <p:nvPr>
            <p:ph type="pic" sz="quarter" idx="10"/>
          </p:nvPr>
        </p:nvSpPr>
        <p:spPr>
          <a:xfrm>
            <a:off x="5625810" y="481530"/>
            <a:ext cx="3302268" cy="6376471"/>
          </a:xfrm>
          <a:custGeom>
            <a:avLst/>
            <a:gdLst>
              <a:gd name="connsiteX0" fmla="*/ 0 w 3302268"/>
              <a:gd name="connsiteY0" fmla="*/ 0 h 6376471"/>
              <a:gd name="connsiteX1" fmla="*/ 3302268 w 3302268"/>
              <a:gd name="connsiteY1" fmla="*/ 0 h 6376471"/>
              <a:gd name="connsiteX2" fmla="*/ 3302268 w 3302268"/>
              <a:gd name="connsiteY2" fmla="*/ 6376471 h 6376471"/>
              <a:gd name="connsiteX3" fmla="*/ 0 w 3302268"/>
              <a:gd name="connsiteY3" fmla="*/ 6376471 h 6376471"/>
            </a:gdLst>
            <a:ahLst/>
            <a:cxnLst>
              <a:cxn ang="0">
                <a:pos x="connsiteX0" y="connsiteY0"/>
              </a:cxn>
              <a:cxn ang="0">
                <a:pos x="connsiteX1" y="connsiteY1"/>
              </a:cxn>
              <a:cxn ang="0">
                <a:pos x="connsiteX2" y="connsiteY2"/>
              </a:cxn>
              <a:cxn ang="0">
                <a:pos x="connsiteX3" y="connsiteY3"/>
              </a:cxn>
            </a:cxnLst>
            <a:rect l="l" t="t" r="r" b="b"/>
            <a:pathLst>
              <a:path w="3302268" h="6376471">
                <a:moveTo>
                  <a:pt x="0" y="0"/>
                </a:moveTo>
                <a:lnTo>
                  <a:pt x="3302268" y="0"/>
                </a:lnTo>
                <a:lnTo>
                  <a:pt x="3302268" y="6376471"/>
                </a:lnTo>
                <a:lnTo>
                  <a:pt x="0" y="6376471"/>
                </a:lnTo>
                <a:close/>
              </a:path>
            </a:pathLst>
          </a:custGeom>
          <a:no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85539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94BD279-4F2B-4364-9F76-AFE0C11340E3}"/>
              </a:ext>
            </a:extLst>
          </p:cNvPr>
          <p:cNvSpPr>
            <a:spLocks noGrp="1"/>
          </p:cNvSpPr>
          <p:nvPr>
            <p:ph type="pic" sz="quarter" idx="10"/>
          </p:nvPr>
        </p:nvSpPr>
        <p:spPr>
          <a:xfrm>
            <a:off x="7361510" y="522514"/>
            <a:ext cx="4022850" cy="5810252"/>
          </a:xfrm>
          <a:custGeom>
            <a:avLst/>
            <a:gdLst>
              <a:gd name="connsiteX0" fmla="*/ 1603837 w 4022850"/>
              <a:gd name="connsiteY0" fmla="*/ 1244860 h 5810252"/>
              <a:gd name="connsiteX1" fmla="*/ 3160762 w 4022850"/>
              <a:gd name="connsiteY1" fmla="*/ 1244860 h 5810252"/>
              <a:gd name="connsiteX2" fmla="*/ 3160762 w 4022850"/>
              <a:gd name="connsiteY2" fmla="*/ 3822964 h 5810252"/>
              <a:gd name="connsiteX3" fmla="*/ 2419013 w 4022850"/>
              <a:gd name="connsiteY3" fmla="*/ 4564713 h 5810252"/>
              <a:gd name="connsiteX4" fmla="*/ 862088 w 4022850"/>
              <a:gd name="connsiteY4" fmla="*/ 4564713 h 5810252"/>
              <a:gd name="connsiteX5" fmla="*/ 862088 w 4022850"/>
              <a:gd name="connsiteY5" fmla="*/ 1987288 h 5810252"/>
              <a:gd name="connsiteX6" fmla="*/ 1603837 w 4022850"/>
              <a:gd name="connsiteY6" fmla="*/ 1244860 h 5810252"/>
              <a:gd name="connsiteX7" fmla="*/ 1603837 w 4022850"/>
              <a:gd name="connsiteY7" fmla="*/ 1068771 h 5810252"/>
              <a:gd name="connsiteX8" fmla="*/ 685319 w 4022850"/>
              <a:gd name="connsiteY8" fmla="*/ 1987288 h 5810252"/>
              <a:gd name="connsiteX9" fmla="*/ 685319 w 4022850"/>
              <a:gd name="connsiteY9" fmla="*/ 4742161 h 5810252"/>
              <a:gd name="connsiteX10" fmla="*/ 2419013 w 4022850"/>
              <a:gd name="connsiteY10" fmla="*/ 4742161 h 5810252"/>
              <a:gd name="connsiteX11" fmla="*/ 3337531 w 4022850"/>
              <a:gd name="connsiteY11" fmla="*/ 3823644 h 5810252"/>
              <a:gd name="connsiteX12" fmla="*/ 3337531 w 4022850"/>
              <a:gd name="connsiteY12" fmla="*/ 1068771 h 5810252"/>
              <a:gd name="connsiteX13" fmla="*/ 1298571 w 4022850"/>
              <a:gd name="connsiteY13" fmla="*/ 0 h 5810252"/>
              <a:gd name="connsiteX14" fmla="*/ 4022850 w 4022850"/>
              <a:gd name="connsiteY14" fmla="*/ 0 h 5810252"/>
              <a:gd name="connsiteX15" fmla="*/ 4022850 w 4022850"/>
              <a:gd name="connsiteY15" fmla="*/ 4511682 h 5810252"/>
              <a:gd name="connsiteX16" fmla="*/ 2724279 w 4022850"/>
              <a:gd name="connsiteY16" fmla="*/ 5810252 h 5810252"/>
              <a:gd name="connsiteX17" fmla="*/ 0 w 4022850"/>
              <a:gd name="connsiteY17" fmla="*/ 5810252 h 5810252"/>
              <a:gd name="connsiteX18" fmla="*/ 0 w 4022850"/>
              <a:gd name="connsiteY18" fmla="*/ 1298570 h 5810252"/>
              <a:gd name="connsiteX19" fmla="*/ 1298571 w 4022850"/>
              <a:gd name="connsiteY19" fmla="*/ 0 h 581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2850" h="5810252">
                <a:moveTo>
                  <a:pt x="1603837" y="1244860"/>
                </a:moveTo>
                <a:lnTo>
                  <a:pt x="3160762" y="1244860"/>
                </a:lnTo>
                <a:lnTo>
                  <a:pt x="3160762" y="3822964"/>
                </a:lnTo>
                <a:cubicBezTo>
                  <a:pt x="3160762" y="4232931"/>
                  <a:pt x="2828301" y="4564713"/>
                  <a:pt x="2419013" y="4564713"/>
                </a:cubicBezTo>
                <a:lnTo>
                  <a:pt x="862088" y="4564713"/>
                </a:lnTo>
                <a:lnTo>
                  <a:pt x="862088" y="1987288"/>
                </a:lnTo>
                <a:cubicBezTo>
                  <a:pt x="862088" y="1577321"/>
                  <a:pt x="1193869" y="1244860"/>
                  <a:pt x="1603837" y="1244860"/>
                </a:cubicBezTo>
                <a:close/>
                <a:moveTo>
                  <a:pt x="1603837" y="1068771"/>
                </a:moveTo>
                <a:cubicBezTo>
                  <a:pt x="1097326" y="1068771"/>
                  <a:pt x="685319" y="1480778"/>
                  <a:pt x="685319" y="1987288"/>
                </a:cubicBezTo>
                <a:lnTo>
                  <a:pt x="685319" y="4742161"/>
                </a:lnTo>
                <a:lnTo>
                  <a:pt x="2419013" y="4742161"/>
                </a:lnTo>
                <a:cubicBezTo>
                  <a:pt x="2925524" y="4742161"/>
                  <a:pt x="3337531" y="4330154"/>
                  <a:pt x="3337531" y="3823644"/>
                </a:cubicBezTo>
                <a:lnTo>
                  <a:pt x="3337531" y="1068771"/>
                </a:lnTo>
                <a:close/>
                <a:moveTo>
                  <a:pt x="1298571" y="0"/>
                </a:moveTo>
                <a:lnTo>
                  <a:pt x="4022850" y="0"/>
                </a:lnTo>
                <a:lnTo>
                  <a:pt x="4022850" y="4511682"/>
                </a:lnTo>
                <a:cubicBezTo>
                  <a:pt x="4022850" y="5228955"/>
                  <a:pt x="3441553" y="5810252"/>
                  <a:pt x="2724279" y="5810252"/>
                </a:cubicBezTo>
                <a:lnTo>
                  <a:pt x="0" y="5810252"/>
                </a:lnTo>
                <a:lnTo>
                  <a:pt x="0" y="1298570"/>
                </a:lnTo>
                <a:cubicBezTo>
                  <a:pt x="0" y="581297"/>
                  <a:pt x="581297" y="0"/>
                  <a:pt x="1298571"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2113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21638"/>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F13B49-7FE5-4B21-9621-77344F04C690}"/>
              </a:ext>
            </a:extLst>
          </p:cNvPr>
          <p:cNvSpPr>
            <a:spLocks noGrp="1"/>
          </p:cNvSpPr>
          <p:nvPr>
            <p:ph type="pic" sz="quarter" idx="10"/>
          </p:nvPr>
        </p:nvSpPr>
        <p:spPr>
          <a:xfrm>
            <a:off x="0" y="1038225"/>
            <a:ext cx="5523773" cy="4857750"/>
          </a:xfrm>
          <a:custGeom>
            <a:avLst/>
            <a:gdLst>
              <a:gd name="connsiteX0" fmla="*/ 0 w 4908120"/>
              <a:gd name="connsiteY0" fmla="*/ 4549611 h 4857750"/>
              <a:gd name="connsiteX1" fmla="*/ 4908120 w 4908120"/>
              <a:gd name="connsiteY1" fmla="*/ 4549611 h 4857750"/>
              <a:gd name="connsiteX2" fmla="*/ 4908120 w 4908120"/>
              <a:gd name="connsiteY2" fmla="*/ 4857750 h 4857750"/>
              <a:gd name="connsiteX3" fmla="*/ 0 w 4908120"/>
              <a:gd name="connsiteY3" fmla="*/ 4857750 h 4857750"/>
              <a:gd name="connsiteX4" fmla="*/ 0 w 4908120"/>
              <a:gd name="connsiteY4" fmla="*/ 2274805 h 4857750"/>
              <a:gd name="connsiteX5" fmla="*/ 4908120 w 4908120"/>
              <a:gd name="connsiteY5" fmla="*/ 2274805 h 4857750"/>
              <a:gd name="connsiteX6" fmla="*/ 4908120 w 4908120"/>
              <a:gd name="connsiteY6" fmla="*/ 4445967 h 4857750"/>
              <a:gd name="connsiteX7" fmla="*/ 0 w 4908120"/>
              <a:gd name="connsiteY7" fmla="*/ 4445967 h 4857750"/>
              <a:gd name="connsiteX8" fmla="*/ 0 w 4908120"/>
              <a:gd name="connsiteY8" fmla="*/ 0 h 4857750"/>
              <a:gd name="connsiteX9" fmla="*/ 4908120 w 4908120"/>
              <a:gd name="connsiteY9" fmla="*/ 0 h 4857750"/>
              <a:gd name="connsiteX10" fmla="*/ 4908120 w 4908120"/>
              <a:gd name="connsiteY10" fmla="*/ 2171162 h 4857750"/>
              <a:gd name="connsiteX11" fmla="*/ 0 w 4908120"/>
              <a:gd name="connsiteY11" fmla="*/ 2171162 h 485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8120" h="4857750">
                <a:moveTo>
                  <a:pt x="0" y="4549611"/>
                </a:moveTo>
                <a:lnTo>
                  <a:pt x="4908120" y="4549611"/>
                </a:lnTo>
                <a:lnTo>
                  <a:pt x="4908120" y="4857750"/>
                </a:lnTo>
                <a:lnTo>
                  <a:pt x="0" y="4857750"/>
                </a:lnTo>
                <a:close/>
                <a:moveTo>
                  <a:pt x="0" y="2274805"/>
                </a:moveTo>
                <a:lnTo>
                  <a:pt x="4908120" y="2274805"/>
                </a:lnTo>
                <a:lnTo>
                  <a:pt x="4908120" y="4445967"/>
                </a:lnTo>
                <a:lnTo>
                  <a:pt x="0" y="4445967"/>
                </a:lnTo>
                <a:close/>
                <a:moveTo>
                  <a:pt x="0" y="0"/>
                </a:moveTo>
                <a:lnTo>
                  <a:pt x="4908120" y="0"/>
                </a:lnTo>
                <a:lnTo>
                  <a:pt x="4908120" y="2171162"/>
                </a:lnTo>
                <a:lnTo>
                  <a:pt x="0" y="2171162"/>
                </a:ln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3570400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021638"/>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8C3FD64-5D33-DDAB-9AD7-FD9A19FA97EC}"/>
              </a:ext>
            </a:extLst>
          </p:cNvPr>
          <p:cNvSpPr/>
          <p:nvPr userDrawn="1"/>
        </p:nvSpPr>
        <p:spPr>
          <a:xfrm>
            <a:off x="704512" y="1008776"/>
            <a:ext cx="6648895" cy="4840448"/>
          </a:xfrm>
          <a:prstGeom prst="roundRect">
            <a:avLst>
              <a:gd name="adj" fmla="val 9019"/>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Picture Placeholder 4">
            <a:extLst>
              <a:ext uri="{FF2B5EF4-FFF2-40B4-BE49-F238E27FC236}">
                <a16:creationId xmlns:a16="http://schemas.microsoft.com/office/drawing/2014/main" id="{96D1374A-076B-441F-9F43-44308F56B327}"/>
              </a:ext>
            </a:extLst>
          </p:cNvPr>
          <p:cNvSpPr>
            <a:spLocks noGrp="1"/>
          </p:cNvSpPr>
          <p:nvPr>
            <p:ph type="pic" sz="quarter" idx="10"/>
          </p:nvPr>
        </p:nvSpPr>
        <p:spPr>
          <a:xfrm>
            <a:off x="1152552" y="1291201"/>
            <a:ext cx="5593688" cy="2575626"/>
          </a:xfrm>
          <a:custGeom>
            <a:avLst/>
            <a:gdLst>
              <a:gd name="connsiteX0" fmla="*/ 302102 w 3019420"/>
              <a:gd name="connsiteY0" fmla="*/ 0 h 2882373"/>
              <a:gd name="connsiteX1" fmla="*/ 2717318 w 3019420"/>
              <a:gd name="connsiteY1" fmla="*/ 0 h 2882373"/>
              <a:gd name="connsiteX2" fmla="*/ 3019420 w 3019420"/>
              <a:gd name="connsiteY2" fmla="*/ 302102 h 2882373"/>
              <a:gd name="connsiteX3" fmla="*/ 3019420 w 3019420"/>
              <a:gd name="connsiteY3" fmla="*/ 2580271 h 2882373"/>
              <a:gd name="connsiteX4" fmla="*/ 2717318 w 3019420"/>
              <a:gd name="connsiteY4" fmla="*/ 2882373 h 2882373"/>
              <a:gd name="connsiteX5" fmla="*/ 302102 w 3019420"/>
              <a:gd name="connsiteY5" fmla="*/ 2882373 h 2882373"/>
              <a:gd name="connsiteX6" fmla="*/ 0 w 3019420"/>
              <a:gd name="connsiteY6" fmla="*/ 2580271 h 2882373"/>
              <a:gd name="connsiteX7" fmla="*/ 0 w 3019420"/>
              <a:gd name="connsiteY7" fmla="*/ 302102 h 2882373"/>
              <a:gd name="connsiteX8" fmla="*/ 302102 w 3019420"/>
              <a:gd name="connsiteY8" fmla="*/ 0 h 28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420" h="2882373">
                <a:moveTo>
                  <a:pt x="302102" y="0"/>
                </a:moveTo>
                <a:lnTo>
                  <a:pt x="2717318" y="0"/>
                </a:lnTo>
                <a:cubicBezTo>
                  <a:pt x="2884164" y="0"/>
                  <a:pt x="3019420" y="135256"/>
                  <a:pt x="3019420" y="302102"/>
                </a:cubicBezTo>
                <a:lnTo>
                  <a:pt x="3019420" y="2580271"/>
                </a:lnTo>
                <a:cubicBezTo>
                  <a:pt x="3019420" y="2747117"/>
                  <a:pt x="2884164" y="2882373"/>
                  <a:pt x="2717318" y="2882373"/>
                </a:cubicBezTo>
                <a:lnTo>
                  <a:pt x="302102" y="2882373"/>
                </a:lnTo>
                <a:cubicBezTo>
                  <a:pt x="135256" y="2882373"/>
                  <a:pt x="0" y="2747117"/>
                  <a:pt x="0" y="2580271"/>
                </a:cubicBezTo>
                <a:lnTo>
                  <a:pt x="0" y="302102"/>
                </a:lnTo>
                <a:cubicBezTo>
                  <a:pt x="0" y="135256"/>
                  <a:pt x="135256" y="0"/>
                  <a:pt x="302102" y="0"/>
                </a:cubicBezTo>
                <a:close/>
              </a:path>
            </a:pathLst>
          </a:custGeom>
          <a:pattFill prst="pct10">
            <a:fgClr>
              <a:schemeClr val="accent1"/>
            </a:fgClr>
            <a:bgClr>
              <a:schemeClr val="bg1"/>
            </a:bgClr>
          </a:pattFill>
        </p:spPr>
        <p:txBody>
          <a:bodyPr wrap="square">
            <a:noAutofit/>
          </a:bodyPr>
          <a:lstStyle>
            <a:lvl1pPr>
              <a:defRPr sz="1200"/>
            </a:lvl1pPr>
          </a:lstStyle>
          <a:p>
            <a:endParaRPr lang="en-ID"/>
          </a:p>
        </p:txBody>
      </p:sp>
    </p:spTree>
    <p:extLst>
      <p:ext uri="{BB962C8B-B14F-4D97-AF65-F5344CB8AC3E}">
        <p14:creationId xmlns:p14="http://schemas.microsoft.com/office/powerpoint/2010/main" val="28808775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0C347-9FB7-4AFF-9F44-9883FD5FF8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CA2417C-1CDC-4EB8-AB90-6FCED9FD11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9C4879A-84BA-45FC-9BB5-657179D324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245B1189-A7DF-45B1-8F06-E61C6FA04073}" type="datetimeFigureOut">
              <a:rPr lang="en-ID" smtClean="0"/>
              <a:pPr/>
              <a:t>09/09/2024</a:t>
            </a:fld>
            <a:endParaRPr lang="en-ID"/>
          </a:p>
        </p:txBody>
      </p:sp>
      <p:sp>
        <p:nvSpPr>
          <p:cNvPr id="5" name="Footer Placeholder 4">
            <a:extLst>
              <a:ext uri="{FF2B5EF4-FFF2-40B4-BE49-F238E27FC236}">
                <a16:creationId xmlns:a16="http://schemas.microsoft.com/office/drawing/2014/main" id="{39BD506A-7577-4078-AB68-136723E51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ID"/>
          </a:p>
        </p:txBody>
      </p:sp>
      <p:sp>
        <p:nvSpPr>
          <p:cNvPr id="6" name="Slide Number Placeholder 5">
            <a:extLst>
              <a:ext uri="{FF2B5EF4-FFF2-40B4-BE49-F238E27FC236}">
                <a16:creationId xmlns:a16="http://schemas.microsoft.com/office/drawing/2014/main" id="{40E7A0E3-68AF-4073-A4E6-F003AC376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2FE359F-1B26-46D0-82A2-5713CB893B6B}" type="slidenum">
              <a:rPr lang="en-ID" smtClean="0"/>
              <a:pPr/>
              <a:t>‹#›</a:t>
            </a:fld>
            <a:endParaRPr lang="en-ID"/>
          </a:p>
        </p:txBody>
      </p:sp>
    </p:spTree>
    <p:extLst>
      <p:ext uri="{BB962C8B-B14F-4D97-AF65-F5344CB8AC3E}">
        <p14:creationId xmlns:p14="http://schemas.microsoft.com/office/powerpoint/2010/main" val="2173398867"/>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90748D8-E54E-D0B2-DA10-B6DBF1330B8D}"/>
              </a:ext>
            </a:extLst>
          </p:cNvPr>
          <p:cNvSpPr txBox="1"/>
          <p:nvPr/>
        </p:nvSpPr>
        <p:spPr>
          <a:xfrm>
            <a:off x="849541" y="4207582"/>
            <a:ext cx="4191000" cy="369332"/>
          </a:xfrm>
          <a:prstGeom prst="rect">
            <a:avLst/>
          </a:prstGeom>
          <a:noFill/>
        </p:spPr>
        <p:txBody>
          <a:bodyPr wrap="square" rtlCol="0">
            <a:spAutoFit/>
          </a:bodyPr>
          <a:lstStyle/>
          <a:p>
            <a:r>
              <a:rPr lang="en-US" dirty="0">
                <a:solidFill>
                  <a:schemeClr val="bg1"/>
                </a:solidFill>
                <a:latin typeface="Open Sans" pitchFamily="2" charset="0"/>
                <a:ea typeface="Open Sans" pitchFamily="2" charset="0"/>
                <a:cs typeface="Open Sans" pitchFamily="2" charset="0"/>
              </a:rPr>
              <a:t>Using YOLOv8</a:t>
            </a:r>
          </a:p>
        </p:txBody>
      </p:sp>
      <p:sp>
        <p:nvSpPr>
          <p:cNvPr id="31" name="TextBox 30">
            <a:extLst>
              <a:ext uri="{FF2B5EF4-FFF2-40B4-BE49-F238E27FC236}">
                <a16:creationId xmlns:a16="http://schemas.microsoft.com/office/drawing/2014/main" id="{6B100902-6E9F-9328-FFB7-BBE9B0E37CCC}"/>
              </a:ext>
            </a:extLst>
          </p:cNvPr>
          <p:cNvSpPr txBox="1"/>
          <p:nvPr/>
        </p:nvSpPr>
        <p:spPr>
          <a:xfrm>
            <a:off x="777780" y="2879032"/>
            <a:ext cx="5707110" cy="1323439"/>
          </a:xfrm>
          <a:prstGeom prst="rect">
            <a:avLst/>
          </a:prstGeom>
          <a:noFill/>
        </p:spPr>
        <p:txBody>
          <a:bodyPr wrap="square" rtlCol="0">
            <a:spAutoFit/>
          </a:bodyPr>
          <a:lstStyle/>
          <a:p>
            <a:r>
              <a:rPr lang="en-US" sz="4000" dirty="0">
                <a:solidFill>
                  <a:schemeClr val="bg1"/>
                </a:solidFill>
                <a:latin typeface="Raleway ExtraBold" pitchFamily="2" charset="0"/>
                <a:cs typeface="Arial" panose="020B0604020202020204" pitchFamily="34" charset="0"/>
              </a:rPr>
              <a:t>Helmet and Number Plate </a:t>
            </a:r>
            <a:r>
              <a:rPr lang="en-US" sz="4000" dirty="0">
                <a:solidFill>
                  <a:srgbClr val="3DCAB1"/>
                </a:solidFill>
                <a:latin typeface="Raleway ExtraBold" pitchFamily="2" charset="0"/>
                <a:cs typeface="Arial" panose="020B0604020202020204" pitchFamily="34" charset="0"/>
              </a:rPr>
              <a:t>Detection </a:t>
            </a:r>
          </a:p>
        </p:txBody>
      </p:sp>
      <p:sp>
        <p:nvSpPr>
          <p:cNvPr id="32" name="Rectangle 31">
            <a:extLst>
              <a:ext uri="{FF2B5EF4-FFF2-40B4-BE49-F238E27FC236}">
                <a16:creationId xmlns:a16="http://schemas.microsoft.com/office/drawing/2014/main" id="{623747EB-AA95-3E1D-E9FA-AD29B6660BEC}"/>
              </a:ext>
            </a:extLst>
          </p:cNvPr>
          <p:cNvSpPr/>
          <p:nvPr/>
        </p:nvSpPr>
        <p:spPr>
          <a:xfrm rot="10800000" flipV="1">
            <a:off x="922241" y="2721047"/>
            <a:ext cx="1523819" cy="74587"/>
          </a:xfrm>
          <a:prstGeom prst="rect">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Placeholder 3" descr="A person walking on a crosswalk with cars and buildings in the background&#10;&#10;Description automatically generated">
            <a:extLst>
              <a:ext uri="{FF2B5EF4-FFF2-40B4-BE49-F238E27FC236}">
                <a16:creationId xmlns:a16="http://schemas.microsoft.com/office/drawing/2014/main" id="{1ECF7FAD-4F18-117B-81B1-9BD8CB7B165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261" r="22261"/>
          <a:stretch>
            <a:fillRect/>
          </a:stretch>
        </p:blipFill>
        <p:spPr/>
      </p:pic>
    </p:spTree>
    <p:extLst>
      <p:ext uri="{BB962C8B-B14F-4D97-AF65-F5344CB8AC3E}">
        <p14:creationId xmlns:p14="http://schemas.microsoft.com/office/powerpoint/2010/main" val="686382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02924F-CA6F-4AED-9F53-A16AFCE07681}"/>
              </a:ext>
            </a:extLst>
          </p:cNvPr>
          <p:cNvGrpSpPr/>
          <p:nvPr/>
        </p:nvGrpSpPr>
        <p:grpSpPr>
          <a:xfrm>
            <a:off x="704513" y="295822"/>
            <a:ext cx="848062" cy="94334"/>
            <a:chOff x="704513" y="450850"/>
            <a:chExt cx="848062" cy="94334"/>
          </a:xfrm>
        </p:grpSpPr>
        <p:sp>
          <p:nvSpPr>
            <p:cNvPr id="5" name="Oval 4">
              <a:extLst>
                <a:ext uri="{FF2B5EF4-FFF2-40B4-BE49-F238E27FC236}">
                  <a16:creationId xmlns:a16="http://schemas.microsoft.com/office/drawing/2014/main" id="{3C29EF3D-785B-4188-8FB2-A9E8DB0C23D0}"/>
                </a:ext>
              </a:extLst>
            </p:cNvPr>
            <p:cNvSpPr/>
            <p:nvPr/>
          </p:nvSpPr>
          <p:spPr>
            <a:xfrm>
              <a:off x="704513" y="450851"/>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241D91A7-B8C3-4229-B285-5A02039BBE04}"/>
                </a:ext>
              </a:extLst>
            </p:cNvPr>
            <p:cNvSpPr/>
            <p:nvPr/>
          </p:nvSpPr>
          <p:spPr>
            <a:xfrm>
              <a:off x="892155" y="450851"/>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03885A24-D94D-4954-AF5A-D315ECB539A5}"/>
                </a:ext>
              </a:extLst>
            </p:cNvPr>
            <p:cNvSpPr/>
            <p:nvPr/>
          </p:nvSpPr>
          <p:spPr>
            <a:xfrm>
              <a:off x="1079797" y="450850"/>
              <a:ext cx="94333" cy="94333"/>
            </a:xfrm>
            <a:prstGeom prst="ellipse">
              <a:avLst/>
            </a:prstGeom>
            <a:solidFill>
              <a:srgbClr val="0B508F"/>
            </a:solid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11275621-46A0-4214-986B-403A7E56E719}"/>
                </a:ext>
              </a:extLst>
            </p:cNvPr>
            <p:cNvSpPr/>
            <p:nvPr/>
          </p:nvSpPr>
          <p:spPr>
            <a:xfrm>
              <a:off x="1267438"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9082D173-C26A-4EBD-967E-568C9680CFD5}"/>
                </a:ext>
              </a:extLst>
            </p:cNvPr>
            <p:cNvSpPr/>
            <p:nvPr/>
          </p:nvSpPr>
          <p:spPr>
            <a:xfrm>
              <a:off x="1458242"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extBox 9">
            <a:extLst>
              <a:ext uri="{FF2B5EF4-FFF2-40B4-BE49-F238E27FC236}">
                <a16:creationId xmlns:a16="http://schemas.microsoft.com/office/drawing/2014/main" id="{FCA4ED20-25C0-46A5-B4DF-355CE3BB0F7D}"/>
              </a:ext>
            </a:extLst>
          </p:cNvPr>
          <p:cNvSpPr txBox="1"/>
          <p:nvPr/>
        </p:nvSpPr>
        <p:spPr>
          <a:xfrm>
            <a:off x="621428" y="1229330"/>
            <a:ext cx="6588997"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solidFill>
                  <a:srgbClr val="021638"/>
                </a:solidFill>
                <a:latin typeface="Raleway" pitchFamily="2" charset="0"/>
              </a:rPr>
              <a:t>Key Insights and Conclusion</a:t>
            </a:r>
          </a:p>
        </p:txBody>
      </p:sp>
      <p:grpSp>
        <p:nvGrpSpPr>
          <p:cNvPr id="11" name="Group 10">
            <a:extLst>
              <a:ext uri="{FF2B5EF4-FFF2-40B4-BE49-F238E27FC236}">
                <a16:creationId xmlns:a16="http://schemas.microsoft.com/office/drawing/2014/main" id="{9997A950-25C5-4D02-8E9A-1C3554DC8E9F}"/>
              </a:ext>
            </a:extLst>
          </p:cNvPr>
          <p:cNvGrpSpPr/>
          <p:nvPr/>
        </p:nvGrpSpPr>
        <p:grpSpPr>
          <a:xfrm>
            <a:off x="719811" y="970283"/>
            <a:ext cx="1763788" cy="45719"/>
            <a:chOff x="855587" y="3200866"/>
            <a:chExt cx="1763788" cy="45719"/>
          </a:xfrm>
        </p:grpSpPr>
        <p:sp>
          <p:nvSpPr>
            <p:cNvPr id="12" name="Rectangle: Rounded Corners 11">
              <a:extLst>
                <a:ext uri="{FF2B5EF4-FFF2-40B4-BE49-F238E27FC236}">
                  <a16:creationId xmlns:a16="http://schemas.microsoft.com/office/drawing/2014/main" id="{F381F956-B340-4CEB-9446-633CA49124B5}"/>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3DD62661-56E8-4C8A-8F02-0C370C109FEE}"/>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13">
            <a:extLst>
              <a:ext uri="{FF2B5EF4-FFF2-40B4-BE49-F238E27FC236}">
                <a16:creationId xmlns:a16="http://schemas.microsoft.com/office/drawing/2014/main" id="{2FD64438-AF15-4975-B1E0-4DDDFDD6A8C3}"/>
              </a:ext>
            </a:extLst>
          </p:cNvPr>
          <p:cNvSpPr txBox="1"/>
          <p:nvPr/>
        </p:nvSpPr>
        <p:spPr>
          <a:xfrm>
            <a:off x="621426" y="2620632"/>
            <a:ext cx="6071402" cy="1080937"/>
          </a:xfrm>
          <a:prstGeom prst="rect">
            <a:avLst/>
          </a:prstGeom>
          <a:noFill/>
        </p:spPr>
        <p:txBody>
          <a:bodyPr wrap="square" rtlCol="0">
            <a:spAutoFit/>
          </a:bodyPr>
          <a:lstStyle>
            <a:defPPr>
              <a:defRPr lang="en-US"/>
            </a:defPPr>
            <a:lvl1pPr>
              <a:lnSpc>
                <a:spcPct val="150000"/>
              </a:lnSpc>
              <a:defRPr sz="1100">
                <a:solidFill>
                  <a:schemeClr val="tx1">
                    <a:lumMod val="65000"/>
                    <a:lumOff val="35000"/>
                  </a:schemeClr>
                </a:solidFill>
                <a:latin typeface="Open Sans" pitchFamily="2" charset="0"/>
                <a:ea typeface="Open Sans" pitchFamily="2" charset="0"/>
                <a:cs typeface="Open Sans" pitchFamily="2" charset="0"/>
              </a:defRPr>
            </a:lvl1pPr>
            <a:lvl2pPr>
              <a:defRPr/>
            </a:lvl2pPr>
            <a:lvl3pPr>
              <a:defRPr/>
            </a:lvl3pPr>
            <a:lvl4pPr>
              <a:defRPr/>
            </a:lvl4pPr>
            <a:lvl5pPr>
              <a:defRPr/>
            </a:lvl5pPr>
            <a:lvl6pPr>
              <a:defRPr/>
            </a:lvl6pPr>
            <a:lvl7pPr>
              <a:defRPr/>
            </a:lvl7pPr>
            <a:lvl8pPr>
              <a:defRPr/>
            </a:lvl8pPr>
            <a:lvl9pPr>
              <a:defRPr/>
            </a:lvl9pPr>
          </a:lstStyle>
          <a:p>
            <a:r>
              <a:rPr lang="en-US" dirty="0"/>
              <a:t>Overall, YOLOv8 provided reliable detection of helmets and number plates with strong accuracy The integration with Gradio and Roboflow made the process smooth and user-friendly. This solution could be integrated into real-world systems for road safety, automated monitoring, and compliance enforcement.</a:t>
            </a:r>
          </a:p>
        </p:txBody>
      </p:sp>
      <p:sp>
        <p:nvSpPr>
          <p:cNvPr id="17" name="Rectangle 16">
            <a:extLst>
              <a:ext uri="{FF2B5EF4-FFF2-40B4-BE49-F238E27FC236}">
                <a16:creationId xmlns:a16="http://schemas.microsoft.com/office/drawing/2014/main" id="{5E429005-1624-4F08-9522-AF86EF6C9A48}"/>
              </a:ext>
            </a:extLst>
          </p:cNvPr>
          <p:cNvSpPr/>
          <p:nvPr/>
        </p:nvSpPr>
        <p:spPr>
          <a:xfrm>
            <a:off x="-1" y="3935681"/>
            <a:ext cx="7676854" cy="1863136"/>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TextBox 22">
            <a:extLst>
              <a:ext uri="{FF2B5EF4-FFF2-40B4-BE49-F238E27FC236}">
                <a16:creationId xmlns:a16="http://schemas.microsoft.com/office/drawing/2014/main" id="{C119A917-52CB-4056-ADE5-74898CF361A7}"/>
              </a:ext>
            </a:extLst>
          </p:cNvPr>
          <p:cNvSpPr txBox="1"/>
          <p:nvPr/>
        </p:nvSpPr>
        <p:spPr>
          <a:xfrm>
            <a:off x="634016" y="4599203"/>
            <a:ext cx="2802169" cy="1080937"/>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sz="1100" dirty="0">
                <a:solidFill>
                  <a:schemeClr val="bg1">
                    <a:lumMod val="95000"/>
                  </a:schemeClr>
                </a:solidFill>
                <a:latin typeface="Open Sans" pitchFamily="2" charset="0"/>
                <a:ea typeface="Open Sans" pitchFamily="2" charset="0"/>
                <a:cs typeface="Open Sans" pitchFamily="2" charset="0"/>
              </a:rPr>
              <a:t>The model provides accurate detection of helmets and number plates, with detailed visualizations to evaluate its performance.</a:t>
            </a:r>
          </a:p>
        </p:txBody>
      </p:sp>
      <p:sp>
        <p:nvSpPr>
          <p:cNvPr id="24" name="TextBox 23">
            <a:extLst>
              <a:ext uri="{FF2B5EF4-FFF2-40B4-BE49-F238E27FC236}">
                <a16:creationId xmlns:a16="http://schemas.microsoft.com/office/drawing/2014/main" id="{B24C906D-08DE-4EFD-A78C-F1EB6901B44F}"/>
              </a:ext>
            </a:extLst>
          </p:cNvPr>
          <p:cNvSpPr txBox="1"/>
          <p:nvPr/>
        </p:nvSpPr>
        <p:spPr>
          <a:xfrm>
            <a:off x="635554" y="4308274"/>
            <a:ext cx="2241887" cy="276999"/>
          </a:xfrm>
          <a:prstGeom prst="rect">
            <a:avLst/>
          </a:prstGeom>
          <a:noFill/>
        </p:spPr>
        <p:txBody>
          <a:bodyPr wrap="square" rtlCol="0">
            <a:spAutoFit/>
          </a:bodyPr>
          <a:lstStyle/>
          <a:p>
            <a:r>
              <a:rPr lang="en-US" sz="1200" b="1" spc="100" dirty="0">
                <a:solidFill>
                  <a:srgbClr val="5CACF3"/>
                </a:solidFill>
                <a:latin typeface="Open Sans" panose="020B0606030504020204" pitchFamily="34" charset="0"/>
                <a:ea typeface="Open Sans" panose="020B0606030504020204" pitchFamily="34" charset="0"/>
                <a:cs typeface="Open Sans" panose="020B0606030504020204" pitchFamily="34" charset="0"/>
              </a:rPr>
              <a:t>Model Performance: </a:t>
            </a:r>
          </a:p>
        </p:txBody>
      </p:sp>
      <p:sp>
        <p:nvSpPr>
          <p:cNvPr id="37" name="Rectangle 36">
            <a:extLst>
              <a:ext uri="{FF2B5EF4-FFF2-40B4-BE49-F238E27FC236}">
                <a16:creationId xmlns:a16="http://schemas.microsoft.com/office/drawing/2014/main" id="{26B4653E-2749-4219-9369-36974A502B21}"/>
              </a:ext>
            </a:extLst>
          </p:cNvPr>
          <p:cNvSpPr/>
          <p:nvPr/>
        </p:nvSpPr>
        <p:spPr>
          <a:xfrm>
            <a:off x="7381874" y="3935681"/>
            <a:ext cx="294979" cy="1863136"/>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TextBox 27">
            <a:extLst>
              <a:ext uri="{FF2B5EF4-FFF2-40B4-BE49-F238E27FC236}">
                <a16:creationId xmlns:a16="http://schemas.microsoft.com/office/drawing/2014/main" id="{7E04E84B-72B1-4A32-9E5A-24F38BFA4521}"/>
              </a:ext>
            </a:extLst>
          </p:cNvPr>
          <p:cNvSpPr txBox="1"/>
          <p:nvPr/>
        </p:nvSpPr>
        <p:spPr>
          <a:xfrm>
            <a:off x="3890659" y="4599203"/>
            <a:ext cx="2802169" cy="1080937"/>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sz="1100" dirty="0">
                <a:solidFill>
                  <a:schemeClr val="bg1">
                    <a:lumMod val="95000"/>
                  </a:schemeClr>
                </a:solidFill>
                <a:latin typeface="Open Sans" pitchFamily="2" charset="0"/>
                <a:ea typeface="Open Sans" pitchFamily="2" charset="0"/>
                <a:cs typeface="Open Sans" pitchFamily="2" charset="0"/>
              </a:rPr>
              <a:t>With Gradio, the project becomes accessible to non-technical users, offering real-time interaction with the detection model.</a:t>
            </a:r>
          </a:p>
        </p:txBody>
      </p:sp>
      <p:sp>
        <p:nvSpPr>
          <p:cNvPr id="38" name="TextBox 37">
            <a:extLst>
              <a:ext uri="{FF2B5EF4-FFF2-40B4-BE49-F238E27FC236}">
                <a16:creationId xmlns:a16="http://schemas.microsoft.com/office/drawing/2014/main" id="{E2E194F7-700D-4BE6-B73C-FB37F9936661}"/>
              </a:ext>
            </a:extLst>
          </p:cNvPr>
          <p:cNvSpPr txBox="1"/>
          <p:nvPr/>
        </p:nvSpPr>
        <p:spPr>
          <a:xfrm>
            <a:off x="3890659" y="4308274"/>
            <a:ext cx="2241887" cy="276999"/>
          </a:xfrm>
          <a:prstGeom prst="rect">
            <a:avLst/>
          </a:prstGeom>
          <a:noFill/>
        </p:spPr>
        <p:txBody>
          <a:bodyPr wrap="square" rtlCol="0">
            <a:spAutoFit/>
          </a:bodyPr>
          <a:lstStyle/>
          <a:p>
            <a:r>
              <a:rPr lang="en-US" sz="1200" b="1" spc="100" dirty="0">
                <a:solidFill>
                  <a:srgbClr val="5CACF3"/>
                </a:solidFill>
                <a:latin typeface="Open Sans" panose="020B0606030504020204" pitchFamily="34" charset="0"/>
                <a:ea typeface="Open Sans" panose="020B0606030504020204" pitchFamily="34" charset="0"/>
                <a:cs typeface="Open Sans" panose="020B0606030504020204" pitchFamily="34" charset="0"/>
              </a:rPr>
              <a:t>Ease of Use: </a:t>
            </a:r>
          </a:p>
        </p:txBody>
      </p:sp>
      <p:sp>
        <p:nvSpPr>
          <p:cNvPr id="22" name="TextBox 21">
            <a:extLst>
              <a:ext uri="{FF2B5EF4-FFF2-40B4-BE49-F238E27FC236}">
                <a16:creationId xmlns:a16="http://schemas.microsoft.com/office/drawing/2014/main" id="{DE24BE22-4481-0AB6-D7EB-38B36C4CC1C2}"/>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rgbClr val="3DCAB1"/>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pic>
        <p:nvPicPr>
          <p:cNvPr id="15" name="Picture Placeholder 14" descr="A hand holding a cell phone&#10;&#10;Description automatically generated">
            <a:extLst>
              <a:ext uri="{FF2B5EF4-FFF2-40B4-BE49-F238E27FC236}">
                <a16:creationId xmlns:a16="http://schemas.microsoft.com/office/drawing/2014/main" id="{58D85617-4CD3-05DC-C03D-0B77FCBD4B3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25" r="625"/>
          <a:stretch>
            <a:fillRect/>
          </a:stretch>
        </p:blipFill>
        <p:spPr/>
      </p:pic>
    </p:spTree>
    <p:extLst>
      <p:ext uri="{BB962C8B-B14F-4D97-AF65-F5344CB8AC3E}">
        <p14:creationId xmlns:p14="http://schemas.microsoft.com/office/powerpoint/2010/main" val="146219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itting in a room&#10;&#10;Description automatically generated">
            <a:extLst>
              <a:ext uri="{FF2B5EF4-FFF2-40B4-BE49-F238E27FC236}">
                <a16:creationId xmlns:a16="http://schemas.microsoft.com/office/drawing/2014/main" id="{0507B194-FD5D-518F-3988-DBF8F95BAA48}"/>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7813" b="7813"/>
          <a:stretch>
            <a:fillRect/>
          </a:stretch>
        </p:blipFill>
        <p:spPr>
          <a:xfrm>
            <a:off x="-3175" y="-336"/>
            <a:ext cx="12197066" cy="6860850"/>
          </a:xfrm>
        </p:spPr>
      </p:pic>
      <p:grpSp>
        <p:nvGrpSpPr>
          <p:cNvPr id="2" name="Group 1">
            <a:extLst>
              <a:ext uri="{FF2B5EF4-FFF2-40B4-BE49-F238E27FC236}">
                <a16:creationId xmlns:a16="http://schemas.microsoft.com/office/drawing/2014/main" id="{F1A77998-9858-9FFD-C9DE-C6DC9878E2A3}"/>
              </a:ext>
            </a:extLst>
          </p:cNvPr>
          <p:cNvGrpSpPr/>
          <p:nvPr/>
        </p:nvGrpSpPr>
        <p:grpSpPr>
          <a:xfrm>
            <a:off x="-3175" y="-3175"/>
            <a:ext cx="12195810" cy="6863080"/>
            <a:chOff x="-3175" y="-3175"/>
            <a:chExt cx="12195810" cy="6863080"/>
          </a:xfrm>
        </p:grpSpPr>
        <p:sp>
          <p:nvSpPr>
            <p:cNvPr id="20" name="Freeform: Shape 19">
              <a:extLst>
                <a:ext uri="{FF2B5EF4-FFF2-40B4-BE49-F238E27FC236}">
                  <a16:creationId xmlns:a16="http://schemas.microsoft.com/office/drawing/2014/main" id="{2FFBABF2-492D-4E9E-9D20-A11C2B72E86B}"/>
                </a:ext>
              </a:extLst>
            </p:cNvPr>
            <p:cNvSpPr/>
            <p:nvPr/>
          </p:nvSpPr>
          <p:spPr>
            <a:xfrm>
              <a:off x="-3175" y="-3175"/>
              <a:ext cx="11239500" cy="6845300"/>
            </a:xfrm>
            <a:custGeom>
              <a:avLst/>
              <a:gdLst>
                <a:gd name="connsiteX0" fmla="*/ 11238230 w 11239500"/>
                <a:gd name="connsiteY0" fmla="*/ 3175 h 6845300"/>
                <a:gd name="connsiteX1" fmla="*/ 10777220 w 11239500"/>
                <a:gd name="connsiteY1" fmla="*/ 102235 h 6845300"/>
                <a:gd name="connsiteX2" fmla="*/ 7518400 w 11239500"/>
                <a:gd name="connsiteY2" fmla="*/ 2291080 h 6845300"/>
                <a:gd name="connsiteX3" fmla="*/ 5718175 w 11239500"/>
                <a:gd name="connsiteY3" fmla="*/ 5142865 h 6845300"/>
                <a:gd name="connsiteX4" fmla="*/ 4056380 w 11239500"/>
                <a:gd name="connsiteY4" fmla="*/ 6766560 h 6845300"/>
                <a:gd name="connsiteX5" fmla="*/ 3719830 w 11239500"/>
                <a:gd name="connsiteY5" fmla="*/ 6844031 h 6845300"/>
                <a:gd name="connsiteX6" fmla="*/ 2503805 w 11239500"/>
                <a:gd name="connsiteY6" fmla="*/ 6844031 h 6845300"/>
                <a:gd name="connsiteX7" fmla="*/ 1001395 w 11239500"/>
                <a:gd name="connsiteY7" fmla="*/ 6441440 h 6845300"/>
                <a:gd name="connsiteX8" fmla="*/ 3175 w 11239500"/>
                <a:gd name="connsiteY8" fmla="*/ 6136640 h 6845300"/>
                <a:gd name="connsiteX9" fmla="*/ 3175 w 11239500"/>
                <a:gd name="connsiteY9" fmla="*/ 3175 h 6845300"/>
                <a:gd name="connsiteX10" fmla="*/ 11238230 w 11239500"/>
                <a:gd name="connsiteY10" fmla="*/ 3175 h 684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39500" h="6845300">
                  <a:moveTo>
                    <a:pt x="11238230" y="3175"/>
                  </a:moveTo>
                  <a:cubicBezTo>
                    <a:pt x="11069320" y="34925"/>
                    <a:pt x="10913110" y="71120"/>
                    <a:pt x="10777220" y="102235"/>
                  </a:cubicBezTo>
                  <a:cubicBezTo>
                    <a:pt x="9053830" y="498475"/>
                    <a:pt x="8068310" y="1635760"/>
                    <a:pt x="7518400" y="2291080"/>
                  </a:cubicBezTo>
                  <a:cubicBezTo>
                    <a:pt x="7251065" y="2609850"/>
                    <a:pt x="6740525" y="3454400"/>
                    <a:pt x="5718175" y="5142865"/>
                  </a:cubicBezTo>
                  <a:cubicBezTo>
                    <a:pt x="5315585" y="5808345"/>
                    <a:pt x="4906010" y="6501765"/>
                    <a:pt x="4056380" y="6766560"/>
                  </a:cubicBezTo>
                  <a:cubicBezTo>
                    <a:pt x="3942080" y="6802120"/>
                    <a:pt x="3829685" y="6826885"/>
                    <a:pt x="3719830" y="6844031"/>
                  </a:cubicBezTo>
                  <a:lnTo>
                    <a:pt x="2503805" y="6844031"/>
                  </a:lnTo>
                  <a:cubicBezTo>
                    <a:pt x="2013585" y="6779260"/>
                    <a:pt x="1593215" y="6630035"/>
                    <a:pt x="1001395" y="6441440"/>
                  </a:cubicBezTo>
                  <a:cubicBezTo>
                    <a:pt x="736600" y="6356985"/>
                    <a:pt x="401955" y="6253480"/>
                    <a:pt x="3175" y="6136640"/>
                  </a:cubicBezTo>
                  <a:lnTo>
                    <a:pt x="3175" y="3175"/>
                  </a:lnTo>
                  <a:lnTo>
                    <a:pt x="11238230" y="3175"/>
                  </a:lnTo>
                  <a:close/>
                </a:path>
              </a:pathLst>
            </a:custGeom>
            <a:solidFill>
              <a:srgbClr val="021638">
                <a:alpha val="85000"/>
              </a:srgbClr>
            </a:solidFill>
            <a:ln w="6350"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CD9B43A2-B51E-49E0-BDE0-CACA39B1AB6D}"/>
                </a:ext>
              </a:extLst>
            </p:cNvPr>
            <p:cNvSpPr/>
            <p:nvPr/>
          </p:nvSpPr>
          <p:spPr>
            <a:xfrm>
              <a:off x="-3175" y="-3175"/>
              <a:ext cx="9963150" cy="2451100"/>
            </a:xfrm>
            <a:custGeom>
              <a:avLst/>
              <a:gdLst>
                <a:gd name="connsiteX0" fmla="*/ 9960610 w 9963150"/>
                <a:gd name="connsiteY0" fmla="*/ 3175 h 2451100"/>
                <a:gd name="connsiteX1" fmla="*/ 9413240 w 9963150"/>
                <a:gd name="connsiteY1" fmla="*/ 120015 h 2451100"/>
                <a:gd name="connsiteX2" fmla="*/ 6736715 w 9963150"/>
                <a:gd name="connsiteY2" fmla="*/ 1316355 h 2451100"/>
                <a:gd name="connsiteX3" fmla="*/ 3204845 w 9963150"/>
                <a:gd name="connsiteY3" fmla="*/ 2407285 h 2451100"/>
                <a:gd name="connsiteX4" fmla="*/ 1750695 w 9963150"/>
                <a:gd name="connsiteY4" fmla="*/ 1920240 h 2451100"/>
                <a:gd name="connsiteX5" fmla="*/ 6985 w 9963150"/>
                <a:gd name="connsiteY5" fmla="*/ 1627505 h 2451100"/>
                <a:gd name="connsiteX6" fmla="*/ 3175 w 9963150"/>
                <a:gd name="connsiteY6" fmla="*/ 1624330 h 2451100"/>
                <a:gd name="connsiteX7" fmla="*/ 3175 w 9963150"/>
                <a:gd name="connsiteY7" fmla="*/ 3175 h 2451100"/>
                <a:gd name="connsiteX8" fmla="*/ 9960610 w 9963150"/>
                <a:gd name="connsiteY8" fmla="*/ 3175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3150" h="2451100">
                  <a:moveTo>
                    <a:pt x="9960610" y="3175"/>
                  </a:moveTo>
                  <a:cubicBezTo>
                    <a:pt x="9780270" y="33655"/>
                    <a:pt x="9598025" y="72390"/>
                    <a:pt x="9413240" y="120015"/>
                  </a:cubicBezTo>
                  <a:cubicBezTo>
                    <a:pt x="9264015" y="158750"/>
                    <a:pt x="8423275" y="551815"/>
                    <a:pt x="6736715" y="1316355"/>
                  </a:cubicBezTo>
                  <a:cubicBezTo>
                    <a:pt x="4661535" y="2257425"/>
                    <a:pt x="4034790" y="2573020"/>
                    <a:pt x="3204845" y="2407285"/>
                  </a:cubicBezTo>
                  <a:cubicBezTo>
                    <a:pt x="2734945" y="2313305"/>
                    <a:pt x="2644775" y="2153920"/>
                    <a:pt x="1750695" y="1920240"/>
                  </a:cubicBezTo>
                  <a:cubicBezTo>
                    <a:pt x="1036320" y="1733550"/>
                    <a:pt x="422910" y="1659890"/>
                    <a:pt x="6985" y="1627505"/>
                  </a:cubicBezTo>
                  <a:cubicBezTo>
                    <a:pt x="5715" y="1626870"/>
                    <a:pt x="4445" y="1625600"/>
                    <a:pt x="3175" y="1624330"/>
                  </a:cubicBezTo>
                  <a:lnTo>
                    <a:pt x="3175" y="3175"/>
                  </a:lnTo>
                  <a:lnTo>
                    <a:pt x="9960610" y="3175"/>
                  </a:lnTo>
                  <a:close/>
                </a:path>
              </a:pathLst>
            </a:custGeom>
            <a:solidFill>
              <a:srgbClr val="1B2D4D">
                <a:alpha val="92000"/>
              </a:srgbClr>
            </a:solidFill>
            <a:ln w="6350"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4B5C9B51-53D9-4CFD-B678-387611261CFF}"/>
                </a:ext>
              </a:extLst>
            </p:cNvPr>
            <p:cNvSpPr/>
            <p:nvPr/>
          </p:nvSpPr>
          <p:spPr>
            <a:xfrm>
              <a:off x="605790" y="-3175"/>
              <a:ext cx="7721600" cy="1104900"/>
            </a:xfrm>
            <a:custGeom>
              <a:avLst/>
              <a:gdLst>
                <a:gd name="connsiteX0" fmla="*/ 7719060 w 7721600"/>
                <a:gd name="connsiteY0" fmla="*/ 3175 h 1104900"/>
                <a:gd name="connsiteX1" fmla="*/ 7056120 w 7721600"/>
                <a:gd name="connsiteY1" fmla="*/ 130175 h 1104900"/>
                <a:gd name="connsiteX2" fmla="*/ 5332730 w 7721600"/>
                <a:gd name="connsiteY2" fmla="*/ 744220 h 1104900"/>
                <a:gd name="connsiteX3" fmla="*/ 4855845 w 7721600"/>
                <a:gd name="connsiteY3" fmla="*/ 998220 h 1104900"/>
                <a:gd name="connsiteX4" fmla="*/ 2644140 w 7721600"/>
                <a:gd name="connsiteY4" fmla="*/ 807720 h 1104900"/>
                <a:gd name="connsiteX5" fmla="*/ 323215 w 7721600"/>
                <a:gd name="connsiteY5" fmla="*/ 66675 h 1104900"/>
                <a:gd name="connsiteX6" fmla="*/ 3175 w 7721600"/>
                <a:gd name="connsiteY6" fmla="*/ 3175 h 1104900"/>
                <a:gd name="connsiteX7" fmla="*/ 7719060 w 7721600"/>
                <a:gd name="connsiteY7" fmla="*/ 317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1600" h="1104900">
                  <a:moveTo>
                    <a:pt x="7719060" y="3175"/>
                  </a:moveTo>
                  <a:cubicBezTo>
                    <a:pt x="7531100" y="28575"/>
                    <a:pt x="7316470" y="67945"/>
                    <a:pt x="7056120" y="130175"/>
                  </a:cubicBezTo>
                  <a:cubicBezTo>
                    <a:pt x="6698616" y="216535"/>
                    <a:pt x="6055995" y="375285"/>
                    <a:pt x="5332730" y="744220"/>
                  </a:cubicBezTo>
                  <a:cubicBezTo>
                    <a:pt x="5009515" y="909320"/>
                    <a:pt x="5031105" y="932180"/>
                    <a:pt x="4855845" y="998220"/>
                  </a:cubicBezTo>
                  <a:cubicBezTo>
                    <a:pt x="4392295" y="1173480"/>
                    <a:pt x="3866515" y="1153795"/>
                    <a:pt x="2644140" y="807720"/>
                  </a:cubicBezTo>
                  <a:cubicBezTo>
                    <a:pt x="1330960" y="436245"/>
                    <a:pt x="1303020" y="279400"/>
                    <a:pt x="323215" y="66675"/>
                  </a:cubicBezTo>
                  <a:cubicBezTo>
                    <a:pt x="201930" y="40640"/>
                    <a:pt x="96520" y="19685"/>
                    <a:pt x="3175" y="3175"/>
                  </a:cubicBezTo>
                  <a:lnTo>
                    <a:pt x="7719060" y="3175"/>
                  </a:lnTo>
                  <a:close/>
                </a:path>
              </a:pathLst>
            </a:custGeom>
            <a:solidFill>
              <a:srgbClr val="0B508F"/>
            </a:solidFill>
            <a:ln w="6350"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CD8B8DEA-E90D-42F6-9AC0-EAED0473957F}"/>
                </a:ext>
              </a:extLst>
            </p:cNvPr>
            <p:cNvSpPr/>
            <p:nvPr/>
          </p:nvSpPr>
          <p:spPr>
            <a:xfrm>
              <a:off x="5403215" y="3459480"/>
              <a:ext cx="6788150" cy="3397250"/>
            </a:xfrm>
            <a:custGeom>
              <a:avLst/>
              <a:gdLst>
                <a:gd name="connsiteX0" fmla="*/ 6788785 w 6788150"/>
                <a:gd name="connsiteY0" fmla="*/ 3175 h 3397250"/>
                <a:gd name="connsiteX1" fmla="*/ 6788785 w 6788150"/>
                <a:gd name="connsiteY1" fmla="*/ 3398520 h 3397250"/>
                <a:gd name="connsiteX2" fmla="*/ 3175 w 6788150"/>
                <a:gd name="connsiteY2" fmla="*/ 3398520 h 3397250"/>
                <a:gd name="connsiteX3" fmla="*/ 2339975 w 6788150"/>
                <a:gd name="connsiteY3" fmla="*/ 2487930 h 3397250"/>
                <a:gd name="connsiteX4" fmla="*/ 4164965 w 6788150"/>
                <a:gd name="connsiteY4" fmla="*/ 2276475 h 3397250"/>
                <a:gd name="connsiteX5" fmla="*/ 6788785 w 6788150"/>
                <a:gd name="connsiteY5" fmla="*/ 3175 h 33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150" h="3397250">
                  <a:moveTo>
                    <a:pt x="6788785" y="3175"/>
                  </a:moveTo>
                  <a:lnTo>
                    <a:pt x="6788785" y="3398520"/>
                  </a:lnTo>
                  <a:lnTo>
                    <a:pt x="3175" y="3398520"/>
                  </a:lnTo>
                  <a:cubicBezTo>
                    <a:pt x="556260" y="2867025"/>
                    <a:pt x="1750060" y="2613025"/>
                    <a:pt x="2339975" y="2487930"/>
                  </a:cubicBezTo>
                  <a:cubicBezTo>
                    <a:pt x="3408680" y="2260600"/>
                    <a:pt x="3484245" y="2491740"/>
                    <a:pt x="4164965" y="2276475"/>
                  </a:cubicBezTo>
                  <a:cubicBezTo>
                    <a:pt x="5702300" y="1788795"/>
                    <a:pt x="6294755" y="298450"/>
                    <a:pt x="6788785" y="3175"/>
                  </a:cubicBezTo>
                  <a:close/>
                </a:path>
              </a:pathLst>
            </a:custGeom>
            <a:solidFill>
              <a:srgbClr val="5CACF3">
                <a:alpha val="40000"/>
              </a:srgbClr>
            </a:solidFill>
            <a:ln w="6350"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95D3220-35C0-479E-8E66-A7145B0344F4}"/>
                </a:ext>
              </a:extLst>
            </p:cNvPr>
            <p:cNvSpPr/>
            <p:nvPr/>
          </p:nvSpPr>
          <p:spPr>
            <a:xfrm>
              <a:off x="7601585" y="4453255"/>
              <a:ext cx="4591050" cy="2406650"/>
            </a:xfrm>
            <a:custGeom>
              <a:avLst/>
              <a:gdLst>
                <a:gd name="connsiteX0" fmla="*/ 4590415 w 4591050"/>
                <a:gd name="connsiteY0" fmla="*/ 3175 h 2406650"/>
                <a:gd name="connsiteX1" fmla="*/ 4590415 w 4591050"/>
                <a:gd name="connsiteY1" fmla="*/ 2404745 h 2406650"/>
                <a:gd name="connsiteX2" fmla="*/ 3175 w 4591050"/>
                <a:gd name="connsiteY2" fmla="*/ 2404745 h 2406650"/>
                <a:gd name="connsiteX3" fmla="*/ 2553335 w 4591050"/>
                <a:gd name="connsiteY3" fmla="*/ 1663700 h 2406650"/>
                <a:gd name="connsiteX4" fmla="*/ 4215131 w 4591050"/>
                <a:gd name="connsiteY4" fmla="*/ 336550 h 2406650"/>
                <a:gd name="connsiteX5" fmla="*/ 4590415 w 4591050"/>
                <a:gd name="connsiteY5" fmla="*/ 3175 h 240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050" h="2406650">
                  <a:moveTo>
                    <a:pt x="4590415" y="3175"/>
                  </a:moveTo>
                  <a:lnTo>
                    <a:pt x="4590415" y="2404745"/>
                  </a:lnTo>
                  <a:lnTo>
                    <a:pt x="3175" y="2404745"/>
                  </a:lnTo>
                  <a:cubicBezTo>
                    <a:pt x="756920" y="2371090"/>
                    <a:pt x="1737360" y="2263776"/>
                    <a:pt x="2553335" y="1663700"/>
                  </a:cubicBezTo>
                  <a:cubicBezTo>
                    <a:pt x="3484246" y="978535"/>
                    <a:pt x="4215131" y="336550"/>
                    <a:pt x="4215131" y="336550"/>
                  </a:cubicBezTo>
                  <a:cubicBezTo>
                    <a:pt x="4368165" y="202565"/>
                    <a:pt x="4490085" y="91440"/>
                    <a:pt x="4590415" y="3175"/>
                  </a:cubicBezTo>
                  <a:close/>
                </a:path>
              </a:pathLst>
            </a:custGeom>
            <a:solidFill>
              <a:srgbClr val="0B508F"/>
            </a:solidFill>
            <a:ln w="6350"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A079F918-BB68-689A-5645-876C3D85E4D6}"/>
              </a:ext>
            </a:extLst>
          </p:cNvPr>
          <p:cNvGrpSpPr/>
          <p:nvPr/>
        </p:nvGrpSpPr>
        <p:grpSpPr>
          <a:xfrm>
            <a:off x="679015" y="2448925"/>
            <a:ext cx="5378684" cy="1960151"/>
            <a:chOff x="679015" y="2726060"/>
            <a:chExt cx="5378684" cy="1960151"/>
          </a:xfrm>
        </p:grpSpPr>
        <p:sp>
          <p:nvSpPr>
            <p:cNvPr id="33" name="TextBox 32">
              <a:extLst>
                <a:ext uri="{FF2B5EF4-FFF2-40B4-BE49-F238E27FC236}">
                  <a16:creationId xmlns:a16="http://schemas.microsoft.com/office/drawing/2014/main" id="{E4A006CC-6DAF-41A6-86E9-18E2077D273E}"/>
                </a:ext>
              </a:extLst>
            </p:cNvPr>
            <p:cNvSpPr txBox="1"/>
            <p:nvPr/>
          </p:nvSpPr>
          <p:spPr>
            <a:xfrm>
              <a:off x="1495313" y="4316879"/>
              <a:ext cx="4562386" cy="369332"/>
            </a:xfrm>
            <a:prstGeom prst="rect">
              <a:avLst/>
            </a:prstGeom>
            <a:noFill/>
          </p:spPr>
          <p:txBody>
            <a:bodyPr wrap="square" rtlCol="0">
              <a:spAutoFit/>
            </a:bodyPr>
            <a:lstStyle/>
            <a:p>
              <a:r>
                <a:rPr lang="en-US" dirty="0">
                  <a:solidFill>
                    <a:schemeClr val="bg1"/>
                  </a:solidFill>
                  <a:latin typeface="Open Sans" pitchFamily="2" charset="0"/>
                  <a:ea typeface="Open Sans" pitchFamily="2" charset="0"/>
                  <a:cs typeface="Open Sans" pitchFamily="2" charset="0"/>
                </a:rPr>
                <a:t>Jazak Allah Khair</a:t>
              </a:r>
            </a:p>
          </p:txBody>
        </p:sp>
        <p:sp>
          <p:nvSpPr>
            <p:cNvPr id="34" name="TextBox 33">
              <a:extLst>
                <a:ext uri="{FF2B5EF4-FFF2-40B4-BE49-F238E27FC236}">
                  <a16:creationId xmlns:a16="http://schemas.microsoft.com/office/drawing/2014/main" id="{DCA066E0-4E68-4C2D-BCF2-76080049ED21}"/>
                </a:ext>
              </a:extLst>
            </p:cNvPr>
            <p:cNvSpPr txBox="1"/>
            <p:nvPr/>
          </p:nvSpPr>
          <p:spPr>
            <a:xfrm>
              <a:off x="679015" y="2726060"/>
              <a:ext cx="5220135" cy="1631216"/>
            </a:xfrm>
            <a:prstGeom prst="rect">
              <a:avLst/>
            </a:prstGeom>
            <a:noFill/>
          </p:spPr>
          <p:txBody>
            <a:bodyPr wrap="square" rtlCol="0">
              <a:spAutoFit/>
            </a:bodyPr>
            <a:lstStyle/>
            <a:p>
              <a:r>
                <a:rPr lang="en-US" sz="10000">
                  <a:solidFill>
                    <a:schemeClr val="bg1"/>
                  </a:solidFill>
                  <a:latin typeface="Raleway ExtraBold" pitchFamily="2" charset="0"/>
                  <a:cs typeface="Arial" panose="020B0604020202020204" pitchFamily="34" charset="0"/>
                </a:rPr>
                <a:t>Thanks</a:t>
              </a:r>
              <a:endParaRPr lang="en-US" sz="10000">
                <a:solidFill>
                  <a:srgbClr val="3DCAB1"/>
                </a:solidFill>
                <a:latin typeface="Raleway ExtraBold" pitchFamily="2" charset="0"/>
                <a:cs typeface="Arial" panose="020B0604020202020204" pitchFamily="34" charset="0"/>
              </a:endParaRPr>
            </a:p>
          </p:txBody>
        </p:sp>
        <p:sp>
          <p:nvSpPr>
            <p:cNvPr id="35" name="Rectangle 34">
              <a:extLst>
                <a:ext uri="{FF2B5EF4-FFF2-40B4-BE49-F238E27FC236}">
                  <a16:creationId xmlns:a16="http://schemas.microsoft.com/office/drawing/2014/main" id="{67C6A6A2-E691-47E1-8CCB-0191BBA610B3}"/>
                </a:ext>
              </a:extLst>
            </p:cNvPr>
            <p:cNvSpPr/>
            <p:nvPr/>
          </p:nvSpPr>
          <p:spPr>
            <a:xfrm rot="10800000" flipV="1">
              <a:off x="794834" y="4478686"/>
              <a:ext cx="564065" cy="45719"/>
            </a:xfrm>
            <a:prstGeom prst="rect">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169456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744D27-D254-4575-A3DD-53A2A5E9D1CB}"/>
              </a:ext>
            </a:extLst>
          </p:cNvPr>
          <p:cNvSpPr txBox="1"/>
          <p:nvPr/>
        </p:nvSpPr>
        <p:spPr>
          <a:xfrm>
            <a:off x="606129" y="1828307"/>
            <a:ext cx="5432777" cy="769441"/>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400" b="1" dirty="0">
                <a:solidFill>
                  <a:srgbClr val="021638"/>
                </a:solidFill>
                <a:latin typeface="Raleway" pitchFamily="2" charset="0"/>
              </a:rPr>
              <a:t>Introduction</a:t>
            </a:r>
          </a:p>
        </p:txBody>
      </p:sp>
      <p:sp>
        <p:nvSpPr>
          <p:cNvPr id="5" name="TextBox 4">
            <a:extLst>
              <a:ext uri="{FF2B5EF4-FFF2-40B4-BE49-F238E27FC236}">
                <a16:creationId xmlns:a16="http://schemas.microsoft.com/office/drawing/2014/main" id="{19ED6D3C-C74B-4AD5-8C7E-A0CFDD11A8C0}"/>
              </a:ext>
            </a:extLst>
          </p:cNvPr>
          <p:cNvSpPr txBox="1"/>
          <p:nvPr/>
        </p:nvSpPr>
        <p:spPr>
          <a:xfrm>
            <a:off x="606129" y="2768683"/>
            <a:ext cx="4699930" cy="2320059"/>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sz="1400" b="1" dirty="0">
                <a:solidFill>
                  <a:schemeClr val="tx1">
                    <a:lumMod val="65000"/>
                    <a:lumOff val="35000"/>
                  </a:schemeClr>
                </a:solidFill>
                <a:latin typeface="Open Sans" pitchFamily="2" charset="0"/>
                <a:ea typeface="Open Sans" pitchFamily="2" charset="0"/>
                <a:cs typeface="Open Sans" pitchFamily="2" charset="0"/>
              </a:rPr>
              <a:t>Project Goal: </a:t>
            </a:r>
          </a:p>
          <a:p>
            <a:r>
              <a:rPr lang="en-US" sz="1400" dirty="0">
                <a:solidFill>
                  <a:schemeClr val="tx1">
                    <a:lumMod val="65000"/>
                    <a:lumOff val="35000"/>
                  </a:schemeClr>
                </a:solidFill>
                <a:latin typeface="Open Sans" pitchFamily="2" charset="0"/>
                <a:ea typeface="Open Sans" pitchFamily="2" charset="0"/>
                <a:cs typeface="Open Sans" pitchFamily="2" charset="0"/>
              </a:rPr>
              <a:t>To detect helmets and number plates using the YOLOv8 model.</a:t>
            </a:r>
            <a:endParaRPr lang="en-US" sz="1400" b="1" dirty="0">
              <a:solidFill>
                <a:schemeClr val="tx1">
                  <a:lumMod val="65000"/>
                  <a:lumOff val="35000"/>
                </a:schemeClr>
              </a:solidFill>
              <a:latin typeface="Open Sans" pitchFamily="2" charset="0"/>
              <a:ea typeface="Open Sans" pitchFamily="2" charset="0"/>
              <a:cs typeface="Open Sans" pitchFamily="2" charset="0"/>
            </a:endParaRPr>
          </a:p>
          <a:p>
            <a:r>
              <a:rPr lang="en-US" sz="1400" b="1" dirty="0">
                <a:solidFill>
                  <a:schemeClr val="tx1">
                    <a:lumMod val="65000"/>
                    <a:lumOff val="35000"/>
                  </a:schemeClr>
                </a:solidFill>
                <a:latin typeface="Open Sans" pitchFamily="2" charset="0"/>
                <a:ea typeface="Open Sans" pitchFamily="2" charset="0"/>
                <a:cs typeface="Open Sans" pitchFamily="2" charset="0"/>
              </a:rPr>
              <a:t>Why YOLOv8?</a:t>
            </a:r>
            <a:r>
              <a:rPr lang="en-US" sz="1400" dirty="0">
                <a:solidFill>
                  <a:schemeClr val="tx1">
                    <a:lumMod val="65000"/>
                    <a:lumOff val="35000"/>
                  </a:schemeClr>
                </a:solidFill>
                <a:latin typeface="Open Sans" pitchFamily="2" charset="0"/>
                <a:ea typeface="Open Sans" pitchFamily="2" charset="0"/>
                <a:cs typeface="Open Sans" pitchFamily="2" charset="0"/>
              </a:rPr>
              <a:t> </a:t>
            </a:r>
          </a:p>
          <a:p>
            <a:r>
              <a:rPr lang="en-US" sz="1400" dirty="0">
                <a:solidFill>
                  <a:schemeClr val="tx1">
                    <a:lumMod val="65000"/>
                    <a:lumOff val="35000"/>
                  </a:schemeClr>
                </a:solidFill>
                <a:latin typeface="Open Sans" pitchFamily="2" charset="0"/>
                <a:ea typeface="Open Sans" pitchFamily="2" charset="0"/>
                <a:cs typeface="Open Sans" pitchFamily="2" charset="0"/>
              </a:rPr>
              <a:t>YOLO (You Only Look Once) is a state-of-the-art model for real-time object detection, widely known for its speed and accuracy.</a:t>
            </a:r>
          </a:p>
        </p:txBody>
      </p:sp>
      <p:grpSp>
        <p:nvGrpSpPr>
          <p:cNvPr id="12" name="Group 11">
            <a:extLst>
              <a:ext uri="{FF2B5EF4-FFF2-40B4-BE49-F238E27FC236}">
                <a16:creationId xmlns:a16="http://schemas.microsoft.com/office/drawing/2014/main" id="{3A02EC9C-3CCF-4328-A4D5-CF5866FDEC6C}"/>
              </a:ext>
            </a:extLst>
          </p:cNvPr>
          <p:cNvGrpSpPr/>
          <p:nvPr/>
        </p:nvGrpSpPr>
        <p:grpSpPr>
          <a:xfrm>
            <a:off x="704513" y="1556560"/>
            <a:ext cx="1763788" cy="45719"/>
            <a:chOff x="855587" y="3200866"/>
            <a:chExt cx="1763788" cy="45719"/>
          </a:xfrm>
        </p:grpSpPr>
        <p:sp>
          <p:nvSpPr>
            <p:cNvPr id="9" name="Rectangle: Rounded Corners 8">
              <a:extLst>
                <a:ext uri="{FF2B5EF4-FFF2-40B4-BE49-F238E27FC236}">
                  <a16:creationId xmlns:a16="http://schemas.microsoft.com/office/drawing/2014/main" id="{8DB67684-D9B7-471A-ADE5-5B2814CFA7CF}"/>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Rounded Corners 10">
              <a:extLst>
                <a:ext uri="{FF2B5EF4-FFF2-40B4-BE49-F238E27FC236}">
                  <a16:creationId xmlns:a16="http://schemas.microsoft.com/office/drawing/2014/main" id="{AD6771C6-4539-4B31-AEA2-9231D8A1D123}"/>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7" name="Group 6">
            <a:extLst>
              <a:ext uri="{FF2B5EF4-FFF2-40B4-BE49-F238E27FC236}">
                <a16:creationId xmlns:a16="http://schemas.microsoft.com/office/drawing/2014/main" id="{BB56ACC4-E5E2-45AC-957F-08367B400114}"/>
              </a:ext>
            </a:extLst>
          </p:cNvPr>
          <p:cNvGrpSpPr/>
          <p:nvPr/>
        </p:nvGrpSpPr>
        <p:grpSpPr>
          <a:xfrm>
            <a:off x="704513" y="295822"/>
            <a:ext cx="848062" cy="94334"/>
            <a:chOff x="704513" y="450850"/>
            <a:chExt cx="848062" cy="94334"/>
          </a:xfrm>
        </p:grpSpPr>
        <p:sp>
          <p:nvSpPr>
            <p:cNvPr id="41" name="Oval 40">
              <a:extLst>
                <a:ext uri="{FF2B5EF4-FFF2-40B4-BE49-F238E27FC236}">
                  <a16:creationId xmlns:a16="http://schemas.microsoft.com/office/drawing/2014/main" id="{B46180C7-D7AA-41F5-BDCA-28A4AADF63DA}"/>
                </a:ext>
              </a:extLst>
            </p:cNvPr>
            <p:cNvSpPr/>
            <p:nvPr/>
          </p:nvSpPr>
          <p:spPr>
            <a:xfrm>
              <a:off x="704513" y="450851"/>
              <a:ext cx="94333" cy="94333"/>
            </a:xfrm>
            <a:prstGeom prst="ellipse">
              <a:avLst/>
            </a:prstGeom>
            <a:solidFill>
              <a:srgbClr val="0B508F"/>
            </a:solid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1880FB6E-8CB9-4395-9113-385D8DD92D8A}"/>
                </a:ext>
              </a:extLst>
            </p:cNvPr>
            <p:cNvSpPr/>
            <p:nvPr/>
          </p:nvSpPr>
          <p:spPr>
            <a:xfrm>
              <a:off x="892155" y="450851"/>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644F7324-C278-4F19-8A0D-6A3F311715BC}"/>
                </a:ext>
              </a:extLst>
            </p:cNvPr>
            <p:cNvSpPr/>
            <p:nvPr/>
          </p:nvSpPr>
          <p:spPr>
            <a:xfrm>
              <a:off x="1079797"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1EC53055-CDCD-4C10-8B80-15DED10FF6B5}"/>
                </a:ext>
              </a:extLst>
            </p:cNvPr>
            <p:cNvSpPr/>
            <p:nvPr/>
          </p:nvSpPr>
          <p:spPr>
            <a:xfrm>
              <a:off x="1267438"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5" name="Oval 44">
              <a:extLst>
                <a:ext uri="{FF2B5EF4-FFF2-40B4-BE49-F238E27FC236}">
                  <a16:creationId xmlns:a16="http://schemas.microsoft.com/office/drawing/2014/main" id="{A9D2C209-DB8E-47EB-9747-5B3AD53CF446}"/>
                </a:ext>
              </a:extLst>
            </p:cNvPr>
            <p:cNvSpPr/>
            <p:nvPr/>
          </p:nvSpPr>
          <p:spPr>
            <a:xfrm>
              <a:off x="1458242"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0" name="Picture Placeholder 9" descr="A blue and pink background with white text&#10;&#10;Description automatically generated">
            <a:extLst>
              <a:ext uri="{FF2B5EF4-FFF2-40B4-BE49-F238E27FC236}">
                <a16:creationId xmlns:a16="http://schemas.microsoft.com/office/drawing/2014/main" id="{74CA9CEF-B735-A675-B55F-D6DCBECB001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219" t="93" r="21110" b="2814"/>
          <a:stretch/>
        </p:blipFill>
        <p:spPr>
          <a:xfrm>
            <a:off x="6332577" y="1150617"/>
            <a:ext cx="5154910" cy="4556765"/>
          </a:xfrm>
        </p:spPr>
      </p:pic>
    </p:spTree>
    <p:extLst>
      <p:ext uri="{BB962C8B-B14F-4D97-AF65-F5344CB8AC3E}">
        <p14:creationId xmlns:p14="http://schemas.microsoft.com/office/powerpoint/2010/main" val="1751029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B56B6F3-6970-DD25-C84F-D669AD768539}"/>
              </a:ext>
            </a:extLst>
          </p:cNvPr>
          <p:cNvGrpSpPr/>
          <p:nvPr/>
        </p:nvGrpSpPr>
        <p:grpSpPr>
          <a:xfrm>
            <a:off x="0" y="1031275"/>
            <a:ext cx="6569975" cy="4795450"/>
            <a:chOff x="0" y="1031275"/>
            <a:chExt cx="6569975" cy="4795450"/>
          </a:xfrm>
        </p:grpSpPr>
        <p:sp>
          <p:nvSpPr>
            <p:cNvPr id="2" name="Rectangle 1">
              <a:extLst>
                <a:ext uri="{FF2B5EF4-FFF2-40B4-BE49-F238E27FC236}">
                  <a16:creationId xmlns:a16="http://schemas.microsoft.com/office/drawing/2014/main" id="{E731D84F-9EF5-4175-B7C4-EC371270D474}"/>
                </a:ext>
              </a:extLst>
            </p:cNvPr>
            <p:cNvSpPr/>
            <p:nvPr/>
          </p:nvSpPr>
          <p:spPr>
            <a:xfrm>
              <a:off x="0" y="1031275"/>
              <a:ext cx="6096000" cy="4795450"/>
            </a:xfrm>
            <a:prstGeom prst="rect">
              <a:avLst/>
            </a:prstGeom>
            <a:solidFill>
              <a:srgbClr val="021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15">
              <a:extLst>
                <a:ext uri="{FF2B5EF4-FFF2-40B4-BE49-F238E27FC236}">
                  <a16:creationId xmlns:a16="http://schemas.microsoft.com/office/drawing/2014/main" id="{BDE12452-A8EA-4DD3-A78E-8522497B816D}"/>
                </a:ext>
              </a:extLst>
            </p:cNvPr>
            <p:cNvSpPr/>
            <p:nvPr/>
          </p:nvSpPr>
          <p:spPr>
            <a:xfrm>
              <a:off x="6086380" y="1031275"/>
              <a:ext cx="114390" cy="4795450"/>
            </a:xfrm>
            <a:prstGeom prst="rect">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0" name="Group 49">
              <a:extLst>
                <a:ext uri="{FF2B5EF4-FFF2-40B4-BE49-F238E27FC236}">
                  <a16:creationId xmlns:a16="http://schemas.microsoft.com/office/drawing/2014/main" id="{F1790A86-A7D9-FE40-7521-0C29A7945A24}"/>
                </a:ext>
              </a:extLst>
            </p:cNvPr>
            <p:cNvGrpSpPr/>
            <p:nvPr/>
          </p:nvGrpSpPr>
          <p:grpSpPr>
            <a:xfrm>
              <a:off x="5680975" y="2984500"/>
              <a:ext cx="889000" cy="889000"/>
              <a:chOff x="2300820" y="5179219"/>
              <a:chExt cx="533400" cy="533400"/>
            </a:xfrm>
          </p:grpSpPr>
          <p:sp>
            <p:nvSpPr>
              <p:cNvPr id="51" name="Oval 50">
                <a:extLst>
                  <a:ext uri="{FF2B5EF4-FFF2-40B4-BE49-F238E27FC236}">
                    <a16:creationId xmlns:a16="http://schemas.microsoft.com/office/drawing/2014/main" id="{B572830D-F071-D3A4-81B0-7F9A264FBBA8}"/>
                  </a:ext>
                </a:extLst>
              </p:cNvPr>
              <p:cNvSpPr/>
              <p:nvPr/>
            </p:nvSpPr>
            <p:spPr>
              <a:xfrm>
                <a:off x="2300820" y="5179219"/>
                <a:ext cx="533400" cy="533400"/>
              </a:xfrm>
              <a:prstGeom prst="ellipse">
                <a:avLst/>
              </a:prstGeom>
              <a:solidFill>
                <a:srgbClr val="5CA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Graphic 55">
                <a:extLst>
                  <a:ext uri="{FF2B5EF4-FFF2-40B4-BE49-F238E27FC236}">
                    <a16:creationId xmlns:a16="http://schemas.microsoft.com/office/drawing/2014/main" id="{0468113B-4BFF-84C3-EBCB-8015AEF689D0}"/>
                  </a:ext>
                </a:extLst>
              </p:cNvPr>
              <p:cNvSpPr/>
              <p:nvPr/>
            </p:nvSpPr>
            <p:spPr>
              <a:xfrm rot="16200000" flipV="1">
                <a:off x="2483060" y="5356505"/>
                <a:ext cx="199030" cy="178828"/>
              </a:xfrm>
              <a:custGeom>
                <a:avLst/>
                <a:gdLst>
                  <a:gd name="connsiteX0" fmla="*/ 982218 w 2533650"/>
                  <a:gd name="connsiteY0" fmla="*/ 172164 h 2276475"/>
                  <a:gd name="connsiteX1" fmla="*/ 1552765 w 2533650"/>
                  <a:gd name="connsiteY1" fmla="*/ 172164 h 2276475"/>
                  <a:gd name="connsiteX2" fmla="*/ 2017585 w 2533650"/>
                  <a:gd name="connsiteY2" fmla="*/ 977027 h 2276475"/>
                  <a:gd name="connsiteX3" fmla="*/ 2482405 w 2533650"/>
                  <a:gd name="connsiteY3" fmla="*/ 1781889 h 2276475"/>
                  <a:gd name="connsiteX4" fmla="*/ 2196655 w 2533650"/>
                  <a:gd name="connsiteY4" fmla="*/ 2276237 h 2276475"/>
                  <a:gd name="connsiteX5" fmla="*/ 1267015 w 2533650"/>
                  <a:gd name="connsiteY5" fmla="*/ 2276237 h 2276475"/>
                  <a:gd name="connsiteX6" fmla="*/ 337375 w 2533650"/>
                  <a:gd name="connsiteY6" fmla="*/ 2276237 h 2276475"/>
                  <a:gd name="connsiteX7" fmla="*/ 51625 w 2533650"/>
                  <a:gd name="connsiteY7" fmla="*/ 1781889 h 2276475"/>
                  <a:gd name="connsiteX8" fmla="*/ 516445 w 2533650"/>
                  <a:gd name="connsiteY8" fmla="*/ 977027 h 2276475"/>
                  <a:gd name="connsiteX9" fmla="*/ 982218 w 2533650"/>
                  <a:gd name="connsiteY9" fmla="*/ 172164 h 227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3650" h="2276475">
                    <a:moveTo>
                      <a:pt x="982218" y="172164"/>
                    </a:moveTo>
                    <a:cubicBezTo>
                      <a:pt x="1108900" y="-47863"/>
                      <a:pt x="1426083" y="-47863"/>
                      <a:pt x="1552765" y="172164"/>
                    </a:cubicBezTo>
                    <a:lnTo>
                      <a:pt x="2017585" y="977027"/>
                    </a:lnTo>
                    <a:lnTo>
                      <a:pt x="2482405" y="1781889"/>
                    </a:lnTo>
                    <a:cubicBezTo>
                      <a:pt x="2609088" y="2001917"/>
                      <a:pt x="2450973" y="2276237"/>
                      <a:pt x="2196655" y="2276237"/>
                    </a:cubicBezTo>
                    <a:lnTo>
                      <a:pt x="1267015" y="2276237"/>
                    </a:lnTo>
                    <a:lnTo>
                      <a:pt x="337375" y="2276237"/>
                    </a:lnTo>
                    <a:cubicBezTo>
                      <a:pt x="84010" y="2276237"/>
                      <a:pt x="-75057" y="2001917"/>
                      <a:pt x="51625" y="1781889"/>
                    </a:cubicBezTo>
                    <a:lnTo>
                      <a:pt x="516445" y="977027"/>
                    </a:lnTo>
                    <a:lnTo>
                      <a:pt x="982218" y="172164"/>
                    </a:lnTo>
                    <a:close/>
                  </a:path>
                </a:pathLst>
              </a:custGeom>
              <a:solidFill>
                <a:schemeClr val="bg1"/>
              </a:solidFill>
              <a:ln w="9525" cap="flat">
                <a:noFill/>
                <a:prstDash val="solid"/>
                <a:miter/>
              </a:ln>
            </p:spPr>
            <p:txBody>
              <a:bodyPr rtlCol="0" anchor="ctr"/>
              <a:lstStyle/>
              <a:p>
                <a:endParaRPr lang="en-ID"/>
              </a:p>
            </p:txBody>
          </p:sp>
        </p:grpSp>
      </p:grpSp>
      <p:pic>
        <p:nvPicPr>
          <p:cNvPr id="44" name="Picture Placeholder 43" descr="A computer on a desk&#10;&#10;Description automatically generated">
            <a:extLst>
              <a:ext uri="{FF2B5EF4-FFF2-40B4-BE49-F238E27FC236}">
                <a16:creationId xmlns:a16="http://schemas.microsoft.com/office/drawing/2014/main" id="{4A603AB1-009E-11D3-05CA-518B2F80E8E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55" b="1855"/>
          <a:stretch>
            <a:fillRect/>
          </a:stretch>
        </p:blipFill>
        <p:spPr/>
      </p:pic>
      <p:grpSp>
        <p:nvGrpSpPr>
          <p:cNvPr id="11" name="Graphic 37">
            <a:extLst>
              <a:ext uri="{FF2B5EF4-FFF2-40B4-BE49-F238E27FC236}">
                <a16:creationId xmlns:a16="http://schemas.microsoft.com/office/drawing/2014/main" id="{E05CE6F1-6147-023E-6F0F-5DE3ADB4CA91}"/>
              </a:ext>
            </a:extLst>
          </p:cNvPr>
          <p:cNvGrpSpPr/>
          <p:nvPr/>
        </p:nvGrpSpPr>
        <p:grpSpPr>
          <a:xfrm rot="5400000">
            <a:off x="2630203" y="883728"/>
            <a:ext cx="13877119" cy="5084677"/>
            <a:chOff x="2630203" y="883728"/>
            <a:chExt cx="13877119" cy="5084677"/>
          </a:xfrm>
          <a:noFill/>
        </p:grpSpPr>
        <p:sp>
          <p:nvSpPr>
            <p:cNvPr id="12" name="Freeform: Shape 11">
              <a:extLst>
                <a:ext uri="{FF2B5EF4-FFF2-40B4-BE49-F238E27FC236}">
                  <a16:creationId xmlns:a16="http://schemas.microsoft.com/office/drawing/2014/main" id="{861B66AF-224E-6B6D-5375-BC8C964FC6C5}"/>
                </a:ext>
              </a:extLst>
            </p:cNvPr>
            <p:cNvSpPr/>
            <p:nvPr/>
          </p:nvSpPr>
          <p:spPr>
            <a:xfrm>
              <a:off x="2630203" y="1615202"/>
              <a:ext cx="13876269" cy="2712369"/>
            </a:xfrm>
            <a:custGeom>
              <a:avLst/>
              <a:gdLst>
                <a:gd name="connsiteX0" fmla="*/ 0 w 13876269"/>
                <a:gd name="connsiteY0" fmla="*/ 2255563 h 2712369"/>
                <a:gd name="connsiteX1" fmla="*/ 2980105 w 13876269"/>
                <a:gd name="connsiteY1" fmla="*/ 1417462 h 2712369"/>
                <a:gd name="connsiteX2" fmla="*/ 4909183 w 13876269"/>
                <a:gd name="connsiteY2" fmla="*/ 1643562 h 2712369"/>
                <a:gd name="connsiteX3" fmla="*/ 6000159 w 13876269"/>
                <a:gd name="connsiteY3" fmla="*/ 2601513 h 2712369"/>
                <a:gd name="connsiteX4" fmla="*/ 8208887 w 13876269"/>
                <a:gd name="connsiteY4" fmla="*/ 2162488 h 2712369"/>
                <a:gd name="connsiteX5" fmla="*/ 10630115 w 13876269"/>
                <a:gd name="connsiteY5" fmla="*/ 419561 h 2712369"/>
                <a:gd name="connsiteX6" fmla="*/ 11052566 w 13876269"/>
                <a:gd name="connsiteY6" fmla="*/ 7310 h 2712369"/>
                <a:gd name="connsiteX7" fmla="*/ 12412992 w 13876269"/>
                <a:gd name="connsiteY7" fmla="*/ 885361 h 2712369"/>
                <a:gd name="connsiteX8" fmla="*/ 12928094 w 13876269"/>
                <a:gd name="connsiteY8" fmla="*/ 1263187 h 2712369"/>
                <a:gd name="connsiteX9" fmla="*/ 13330994 w 13876269"/>
                <a:gd name="connsiteY9" fmla="*/ 1550487 h 2712369"/>
                <a:gd name="connsiteX10" fmla="*/ 13876270 w 13876269"/>
                <a:gd name="connsiteY10" fmla="*/ 1923212 h 271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76269" h="2712369">
                  <a:moveTo>
                    <a:pt x="0" y="2255563"/>
                  </a:moveTo>
                  <a:cubicBezTo>
                    <a:pt x="1241002" y="1655037"/>
                    <a:pt x="2308178" y="1476112"/>
                    <a:pt x="2980105" y="1417462"/>
                  </a:cubicBezTo>
                  <a:cubicBezTo>
                    <a:pt x="3742555" y="1350737"/>
                    <a:pt x="4329482" y="1307387"/>
                    <a:pt x="4909183" y="1643562"/>
                  </a:cubicBezTo>
                  <a:cubicBezTo>
                    <a:pt x="5504183" y="1988238"/>
                    <a:pt x="5479958" y="2378388"/>
                    <a:pt x="6000159" y="2601513"/>
                  </a:cubicBezTo>
                  <a:cubicBezTo>
                    <a:pt x="6771110" y="2932164"/>
                    <a:pt x="7681461" y="2444688"/>
                    <a:pt x="8208887" y="2162488"/>
                  </a:cubicBezTo>
                  <a:cubicBezTo>
                    <a:pt x="9113288" y="1678412"/>
                    <a:pt x="10078040" y="1301012"/>
                    <a:pt x="10630115" y="419561"/>
                  </a:cubicBezTo>
                  <a:cubicBezTo>
                    <a:pt x="10729140" y="261036"/>
                    <a:pt x="10839216" y="51510"/>
                    <a:pt x="11052566" y="7310"/>
                  </a:cubicBezTo>
                  <a:cubicBezTo>
                    <a:pt x="11307141" y="-45815"/>
                    <a:pt x="11475016" y="184960"/>
                    <a:pt x="12412992" y="885361"/>
                  </a:cubicBezTo>
                  <a:cubicBezTo>
                    <a:pt x="12656943" y="1067687"/>
                    <a:pt x="12928094" y="1263187"/>
                    <a:pt x="12928094" y="1263187"/>
                  </a:cubicBezTo>
                  <a:cubicBezTo>
                    <a:pt x="13039019" y="1343937"/>
                    <a:pt x="13171619" y="1438712"/>
                    <a:pt x="13330994" y="1550487"/>
                  </a:cubicBezTo>
                  <a:cubicBezTo>
                    <a:pt x="13559220" y="1710287"/>
                    <a:pt x="13749195" y="1838212"/>
                    <a:pt x="13876270" y="1923212"/>
                  </a:cubicBezTo>
                </a:path>
              </a:pathLst>
            </a:custGeom>
            <a:noFill/>
            <a:ln w="4249" cap="flat">
              <a:solidFill>
                <a:srgbClr val="0B508F">
                  <a:alpha val="12000"/>
                </a:srgb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7C4208-1083-7082-1926-D0C31716778E}"/>
                </a:ext>
              </a:extLst>
            </p:cNvPr>
            <p:cNvSpPr/>
            <p:nvPr/>
          </p:nvSpPr>
          <p:spPr>
            <a:xfrm>
              <a:off x="2630203" y="2061354"/>
              <a:ext cx="13877119" cy="2585817"/>
            </a:xfrm>
            <a:custGeom>
              <a:avLst/>
              <a:gdLst>
                <a:gd name="connsiteX0" fmla="*/ 0 w 13877119"/>
                <a:gd name="connsiteY0" fmla="*/ 2006186 h 2585817"/>
                <a:gd name="connsiteX1" fmla="*/ 2397429 w 13877119"/>
                <a:gd name="connsiteY1" fmla="*/ 1246285 h 2585817"/>
                <a:gd name="connsiteX2" fmla="*/ 3003904 w 13877119"/>
                <a:gd name="connsiteY2" fmla="*/ 1359760 h 2585817"/>
                <a:gd name="connsiteX3" fmla="*/ 3455255 w 13877119"/>
                <a:gd name="connsiteY3" fmla="*/ 1474935 h 2585817"/>
                <a:gd name="connsiteX4" fmla="*/ 4811857 w 13877119"/>
                <a:gd name="connsiteY4" fmla="*/ 1423086 h 2585817"/>
                <a:gd name="connsiteX5" fmla="*/ 5156958 w 13877119"/>
                <a:gd name="connsiteY5" fmla="*/ 1575661 h 2585817"/>
                <a:gd name="connsiteX6" fmla="*/ 6001009 w 13877119"/>
                <a:gd name="connsiteY6" fmla="*/ 2352562 h 2585817"/>
                <a:gd name="connsiteX7" fmla="*/ 6950035 w 13877119"/>
                <a:gd name="connsiteY7" fmla="*/ 2571437 h 2585817"/>
                <a:gd name="connsiteX8" fmla="*/ 7924987 w 13877119"/>
                <a:gd name="connsiteY8" fmla="*/ 2061011 h 2585817"/>
                <a:gd name="connsiteX9" fmla="*/ 8290062 w 13877119"/>
                <a:gd name="connsiteY9" fmla="*/ 1814511 h 2585817"/>
                <a:gd name="connsiteX10" fmla="*/ 9790739 w 13877119"/>
                <a:gd name="connsiteY10" fmla="*/ 972585 h 2585817"/>
                <a:gd name="connsiteX11" fmla="*/ 10493690 w 13877119"/>
                <a:gd name="connsiteY11" fmla="*/ 757960 h 2585817"/>
                <a:gd name="connsiteX12" fmla="*/ 10927191 w 13877119"/>
                <a:gd name="connsiteY12" fmla="*/ 281534 h 2585817"/>
                <a:gd name="connsiteX13" fmla="*/ 11075516 w 13877119"/>
                <a:gd name="connsiteY13" fmla="*/ 125134 h 2585817"/>
                <a:gd name="connsiteX14" fmla="*/ 11428266 w 13877119"/>
                <a:gd name="connsiteY14" fmla="*/ 9109 h 2585817"/>
                <a:gd name="connsiteX15" fmla="*/ 12486093 w 13877119"/>
                <a:gd name="connsiteY15" fmla="*/ 685285 h 2585817"/>
                <a:gd name="connsiteX16" fmla="*/ 12607219 w 13877119"/>
                <a:gd name="connsiteY16" fmla="*/ 775810 h 2585817"/>
                <a:gd name="connsiteX17" fmla="*/ 13054319 w 13877119"/>
                <a:gd name="connsiteY17" fmla="*/ 1102635 h 2585817"/>
                <a:gd name="connsiteX18" fmla="*/ 13404095 w 13877119"/>
                <a:gd name="connsiteY18" fmla="*/ 1351260 h 2585817"/>
                <a:gd name="connsiteX19" fmla="*/ 13877120 w 13877119"/>
                <a:gd name="connsiteY19" fmla="*/ 1673836 h 258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7119" h="2585817">
                  <a:moveTo>
                    <a:pt x="0" y="2006186"/>
                  </a:moveTo>
                  <a:cubicBezTo>
                    <a:pt x="1064627" y="1462611"/>
                    <a:pt x="1843653" y="1227160"/>
                    <a:pt x="2397429" y="1246285"/>
                  </a:cubicBezTo>
                  <a:cubicBezTo>
                    <a:pt x="2659229" y="1255210"/>
                    <a:pt x="2849204" y="1301110"/>
                    <a:pt x="3003904" y="1359760"/>
                  </a:cubicBezTo>
                  <a:cubicBezTo>
                    <a:pt x="3153080" y="1416285"/>
                    <a:pt x="3287380" y="1471961"/>
                    <a:pt x="3455255" y="1474935"/>
                  </a:cubicBezTo>
                  <a:cubicBezTo>
                    <a:pt x="3905331" y="1482586"/>
                    <a:pt x="4352432" y="1296860"/>
                    <a:pt x="4811857" y="1423086"/>
                  </a:cubicBezTo>
                  <a:cubicBezTo>
                    <a:pt x="4945732" y="1459636"/>
                    <a:pt x="5060058" y="1506811"/>
                    <a:pt x="5156958" y="1575661"/>
                  </a:cubicBezTo>
                  <a:cubicBezTo>
                    <a:pt x="5461258" y="1792836"/>
                    <a:pt x="5515658" y="2069086"/>
                    <a:pt x="6001009" y="2352562"/>
                  </a:cubicBezTo>
                  <a:cubicBezTo>
                    <a:pt x="6349084" y="2555712"/>
                    <a:pt x="6653810" y="2617337"/>
                    <a:pt x="6950035" y="2571437"/>
                  </a:cubicBezTo>
                  <a:cubicBezTo>
                    <a:pt x="7307461" y="2517037"/>
                    <a:pt x="7585836" y="2298587"/>
                    <a:pt x="7924987" y="2061011"/>
                  </a:cubicBezTo>
                  <a:cubicBezTo>
                    <a:pt x="8050787" y="1972611"/>
                    <a:pt x="8177437" y="1892286"/>
                    <a:pt x="8290062" y="1814511"/>
                  </a:cubicBezTo>
                  <a:cubicBezTo>
                    <a:pt x="8793688" y="1464736"/>
                    <a:pt x="9341089" y="1131960"/>
                    <a:pt x="9790739" y="972585"/>
                  </a:cubicBezTo>
                  <a:cubicBezTo>
                    <a:pt x="10077190" y="871010"/>
                    <a:pt x="10251864" y="916060"/>
                    <a:pt x="10493690" y="757960"/>
                  </a:cubicBezTo>
                  <a:cubicBezTo>
                    <a:pt x="10653066" y="653835"/>
                    <a:pt x="10791191" y="454084"/>
                    <a:pt x="10927191" y="281534"/>
                  </a:cubicBezTo>
                  <a:cubicBezTo>
                    <a:pt x="10972666" y="223734"/>
                    <a:pt x="11024941" y="171459"/>
                    <a:pt x="11075516" y="125134"/>
                  </a:cubicBezTo>
                  <a:cubicBezTo>
                    <a:pt x="11160516" y="46934"/>
                    <a:pt x="11228941" y="64359"/>
                    <a:pt x="11428266" y="9109"/>
                  </a:cubicBezTo>
                  <a:cubicBezTo>
                    <a:pt x="11636942" y="-48691"/>
                    <a:pt x="11800992" y="167634"/>
                    <a:pt x="12486093" y="685285"/>
                  </a:cubicBezTo>
                  <a:cubicBezTo>
                    <a:pt x="12524768" y="714610"/>
                    <a:pt x="12565143" y="744785"/>
                    <a:pt x="12607219" y="775810"/>
                  </a:cubicBezTo>
                  <a:cubicBezTo>
                    <a:pt x="12815043" y="930085"/>
                    <a:pt x="13043694" y="1094985"/>
                    <a:pt x="13054319" y="1102635"/>
                  </a:cubicBezTo>
                  <a:cubicBezTo>
                    <a:pt x="13153769" y="1172760"/>
                    <a:pt x="13268095" y="1256060"/>
                    <a:pt x="13404095" y="1351260"/>
                  </a:cubicBezTo>
                  <a:cubicBezTo>
                    <a:pt x="13600869" y="1488536"/>
                    <a:pt x="13765345" y="1599461"/>
                    <a:pt x="13877120" y="1673836"/>
                  </a:cubicBezTo>
                </a:path>
              </a:pathLst>
            </a:custGeom>
            <a:noFill/>
            <a:ln w="4249" cap="flat">
              <a:solidFill>
                <a:srgbClr val="0B508F">
                  <a:alpha val="12000"/>
                </a:srgb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DCF164F-75FC-A15E-83C8-9DE675C87BFD}"/>
                </a:ext>
              </a:extLst>
            </p:cNvPr>
            <p:cNvSpPr/>
            <p:nvPr/>
          </p:nvSpPr>
          <p:spPr>
            <a:xfrm>
              <a:off x="2630203" y="2452575"/>
              <a:ext cx="13877119" cy="2522102"/>
            </a:xfrm>
            <a:custGeom>
              <a:avLst/>
              <a:gdLst>
                <a:gd name="connsiteX0" fmla="*/ 0 w 13877119"/>
                <a:gd name="connsiteY0" fmla="*/ 1811740 h 2522102"/>
                <a:gd name="connsiteX1" fmla="*/ 2542779 w 13877119"/>
                <a:gd name="connsiteY1" fmla="*/ 1032289 h 2522102"/>
                <a:gd name="connsiteX2" fmla="*/ 3026855 w 13877119"/>
                <a:gd name="connsiteY2" fmla="*/ 1356990 h 2522102"/>
                <a:gd name="connsiteX3" fmla="*/ 3364305 w 13877119"/>
                <a:gd name="connsiteY3" fmla="*/ 1628140 h 2522102"/>
                <a:gd name="connsiteX4" fmla="*/ 4713682 w 13877119"/>
                <a:gd name="connsiteY4" fmla="*/ 1256689 h 2522102"/>
                <a:gd name="connsiteX5" fmla="*/ 5094483 w 13877119"/>
                <a:gd name="connsiteY5" fmla="*/ 1335740 h 2522102"/>
                <a:gd name="connsiteX6" fmla="*/ 6000159 w 13877119"/>
                <a:gd name="connsiteY6" fmla="*/ 2158116 h 2522102"/>
                <a:gd name="connsiteX7" fmla="*/ 7007835 w 13877119"/>
                <a:gd name="connsiteY7" fmla="*/ 2513841 h 2522102"/>
                <a:gd name="connsiteX8" fmla="*/ 7995112 w 13877119"/>
                <a:gd name="connsiteY8" fmla="*/ 1829590 h 2522102"/>
                <a:gd name="connsiteX9" fmla="*/ 8369537 w 13877119"/>
                <a:gd name="connsiteY9" fmla="*/ 1521465 h 2522102"/>
                <a:gd name="connsiteX10" fmla="*/ 9999840 w 13877119"/>
                <a:gd name="connsiteY10" fmla="*/ 577539 h 2522102"/>
                <a:gd name="connsiteX11" fmla="*/ 10717665 w 13877119"/>
                <a:gd name="connsiteY11" fmla="*/ 693139 h 2522102"/>
                <a:gd name="connsiteX12" fmla="*/ 11222566 w 13877119"/>
                <a:gd name="connsiteY12" fmla="*/ 198863 h 2522102"/>
                <a:gd name="connsiteX13" fmla="*/ 11409567 w 13877119"/>
                <a:gd name="connsiteY13" fmla="*/ 58613 h 2522102"/>
                <a:gd name="connsiteX14" fmla="*/ 11803117 w 13877119"/>
                <a:gd name="connsiteY14" fmla="*/ 66263 h 2522102"/>
                <a:gd name="connsiteX15" fmla="*/ 12697319 w 13877119"/>
                <a:gd name="connsiteY15" fmla="*/ 645114 h 2522102"/>
                <a:gd name="connsiteX16" fmla="*/ 12800168 w 13877119"/>
                <a:gd name="connsiteY16" fmla="*/ 721189 h 2522102"/>
                <a:gd name="connsiteX17" fmla="*/ 13179694 w 13877119"/>
                <a:gd name="connsiteY17" fmla="*/ 996589 h 2522102"/>
                <a:gd name="connsiteX18" fmla="*/ 13476345 w 13877119"/>
                <a:gd name="connsiteY18" fmla="*/ 1206539 h 2522102"/>
                <a:gd name="connsiteX19" fmla="*/ 13877120 w 13877119"/>
                <a:gd name="connsiteY19" fmla="*/ 1479390 h 252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7119" h="2522102">
                  <a:moveTo>
                    <a:pt x="0" y="1811740"/>
                  </a:moveTo>
                  <a:cubicBezTo>
                    <a:pt x="1270752" y="1139814"/>
                    <a:pt x="2057853" y="955789"/>
                    <a:pt x="2542779" y="1032289"/>
                  </a:cubicBezTo>
                  <a:cubicBezTo>
                    <a:pt x="2792679" y="1071389"/>
                    <a:pt x="2926129" y="1223115"/>
                    <a:pt x="3026855" y="1356990"/>
                  </a:cubicBezTo>
                  <a:cubicBezTo>
                    <a:pt x="3126730" y="1489590"/>
                    <a:pt x="3206630" y="1614115"/>
                    <a:pt x="3364305" y="1628140"/>
                  </a:cubicBezTo>
                  <a:cubicBezTo>
                    <a:pt x="3760406" y="1663840"/>
                    <a:pt x="4219831" y="1237990"/>
                    <a:pt x="4713682" y="1256689"/>
                  </a:cubicBezTo>
                  <a:cubicBezTo>
                    <a:pt x="4853082" y="1262214"/>
                    <a:pt x="4981858" y="1274539"/>
                    <a:pt x="5094483" y="1335740"/>
                  </a:cubicBezTo>
                  <a:cubicBezTo>
                    <a:pt x="5395383" y="1498090"/>
                    <a:pt x="5437883" y="1767540"/>
                    <a:pt x="6000159" y="2158116"/>
                  </a:cubicBezTo>
                  <a:cubicBezTo>
                    <a:pt x="6409860" y="2442866"/>
                    <a:pt x="6713310" y="2555066"/>
                    <a:pt x="7007835" y="2513841"/>
                  </a:cubicBezTo>
                  <a:cubicBezTo>
                    <a:pt x="7377586" y="2463266"/>
                    <a:pt x="7603686" y="2174691"/>
                    <a:pt x="7995112" y="1829590"/>
                  </a:cubicBezTo>
                  <a:cubicBezTo>
                    <a:pt x="8117937" y="1721215"/>
                    <a:pt x="8248837" y="1620915"/>
                    <a:pt x="8369537" y="1521465"/>
                  </a:cubicBezTo>
                  <a:cubicBezTo>
                    <a:pt x="8915663" y="1070964"/>
                    <a:pt x="9541689" y="633639"/>
                    <a:pt x="9999840" y="577539"/>
                  </a:cubicBezTo>
                  <a:cubicBezTo>
                    <a:pt x="10330065" y="537164"/>
                    <a:pt x="10440140" y="799389"/>
                    <a:pt x="10717665" y="693139"/>
                  </a:cubicBezTo>
                  <a:cubicBezTo>
                    <a:pt x="10902966" y="622164"/>
                    <a:pt x="11057666" y="374388"/>
                    <a:pt x="11222566" y="198863"/>
                  </a:cubicBezTo>
                  <a:cubicBezTo>
                    <a:pt x="11279941" y="137663"/>
                    <a:pt x="11345391" y="94313"/>
                    <a:pt x="11409567" y="58613"/>
                  </a:cubicBezTo>
                  <a:cubicBezTo>
                    <a:pt x="11496266" y="10163"/>
                    <a:pt x="11537917" y="-48062"/>
                    <a:pt x="11803117" y="66263"/>
                  </a:cubicBezTo>
                  <a:cubicBezTo>
                    <a:pt x="11992242" y="68388"/>
                    <a:pt x="12143542" y="229038"/>
                    <a:pt x="12697319" y="645114"/>
                  </a:cubicBezTo>
                  <a:cubicBezTo>
                    <a:pt x="12730469" y="669764"/>
                    <a:pt x="12764893" y="695264"/>
                    <a:pt x="12800168" y="721189"/>
                  </a:cubicBezTo>
                  <a:cubicBezTo>
                    <a:pt x="12971444" y="847839"/>
                    <a:pt x="13157594" y="981289"/>
                    <a:pt x="13179694" y="996589"/>
                  </a:cubicBezTo>
                  <a:cubicBezTo>
                    <a:pt x="13266394" y="1057364"/>
                    <a:pt x="13363720" y="1127914"/>
                    <a:pt x="13476345" y="1206539"/>
                  </a:cubicBezTo>
                  <a:cubicBezTo>
                    <a:pt x="13641670" y="1321290"/>
                    <a:pt x="13780220" y="1414790"/>
                    <a:pt x="13877120" y="1479390"/>
                  </a:cubicBezTo>
                </a:path>
              </a:pathLst>
            </a:custGeom>
            <a:noFill/>
            <a:ln w="4249" cap="flat">
              <a:solidFill>
                <a:srgbClr val="0B508F">
                  <a:alpha val="12000"/>
                </a:srgb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040F8A1-110D-AF76-9E15-D33A57F04A8E}"/>
                </a:ext>
              </a:extLst>
            </p:cNvPr>
            <p:cNvSpPr/>
            <p:nvPr/>
          </p:nvSpPr>
          <p:spPr>
            <a:xfrm>
              <a:off x="2630203" y="2827885"/>
              <a:ext cx="13876269" cy="2476861"/>
            </a:xfrm>
            <a:custGeom>
              <a:avLst/>
              <a:gdLst>
                <a:gd name="connsiteX0" fmla="*/ 0 w 13876269"/>
                <a:gd name="connsiteY0" fmla="*/ 1633206 h 2476861"/>
                <a:gd name="connsiteX1" fmla="*/ 2688554 w 13876269"/>
                <a:gd name="connsiteY1" fmla="*/ 834205 h 2476861"/>
                <a:gd name="connsiteX2" fmla="*/ 3050230 w 13876269"/>
                <a:gd name="connsiteY2" fmla="*/ 1369705 h 2476861"/>
                <a:gd name="connsiteX3" fmla="*/ 3273780 w 13876269"/>
                <a:gd name="connsiteY3" fmla="*/ 1797256 h 2476861"/>
                <a:gd name="connsiteX4" fmla="*/ 4615507 w 13876269"/>
                <a:gd name="connsiteY4" fmla="*/ 1106630 h 2476861"/>
                <a:gd name="connsiteX5" fmla="*/ 5032433 w 13876269"/>
                <a:gd name="connsiteY5" fmla="*/ 1111730 h 2476861"/>
                <a:gd name="connsiteX6" fmla="*/ 5999734 w 13876269"/>
                <a:gd name="connsiteY6" fmla="*/ 1979156 h 2476861"/>
                <a:gd name="connsiteX7" fmla="*/ 7066486 w 13876269"/>
                <a:gd name="connsiteY7" fmla="*/ 2471732 h 2476861"/>
                <a:gd name="connsiteX8" fmla="*/ 8066087 w 13876269"/>
                <a:gd name="connsiteY8" fmla="*/ 1614081 h 2476861"/>
                <a:gd name="connsiteX9" fmla="*/ 8449862 w 13876269"/>
                <a:gd name="connsiteY9" fmla="*/ 1243905 h 2476861"/>
                <a:gd name="connsiteX10" fmla="*/ 10209364 w 13876269"/>
                <a:gd name="connsiteY10" fmla="*/ 198404 h 2476861"/>
                <a:gd name="connsiteX11" fmla="*/ 10941641 w 13876269"/>
                <a:gd name="connsiteY11" fmla="*/ 643804 h 2476861"/>
                <a:gd name="connsiteX12" fmla="*/ 11517516 w 13876269"/>
                <a:gd name="connsiteY12" fmla="*/ 131254 h 2476861"/>
                <a:gd name="connsiteX13" fmla="*/ 11743192 w 13876269"/>
                <a:gd name="connsiteY13" fmla="*/ 7579 h 2476861"/>
                <a:gd name="connsiteX14" fmla="*/ 12177117 w 13876269"/>
                <a:gd name="connsiteY14" fmla="*/ 138479 h 2476861"/>
                <a:gd name="connsiteX15" fmla="*/ 12907694 w 13876269"/>
                <a:gd name="connsiteY15" fmla="*/ 620004 h 2476861"/>
                <a:gd name="connsiteX16" fmla="*/ 12992269 w 13876269"/>
                <a:gd name="connsiteY16" fmla="*/ 682055 h 2476861"/>
                <a:gd name="connsiteX17" fmla="*/ 13304220 w 13876269"/>
                <a:gd name="connsiteY17" fmla="*/ 906455 h 2476861"/>
                <a:gd name="connsiteX18" fmla="*/ 13547744 w 13876269"/>
                <a:gd name="connsiteY18" fmla="*/ 1077305 h 2476861"/>
                <a:gd name="connsiteX19" fmla="*/ 13876270 w 13876269"/>
                <a:gd name="connsiteY19" fmla="*/ 1300430 h 24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6269" h="2476861">
                  <a:moveTo>
                    <a:pt x="0" y="1633206"/>
                  </a:moveTo>
                  <a:cubicBezTo>
                    <a:pt x="1477302" y="832930"/>
                    <a:pt x="2273753" y="677805"/>
                    <a:pt x="2688554" y="834205"/>
                  </a:cubicBezTo>
                  <a:cubicBezTo>
                    <a:pt x="2926979" y="923880"/>
                    <a:pt x="3001779" y="1161880"/>
                    <a:pt x="3050230" y="1369705"/>
                  </a:cubicBezTo>
                  <a:cubicBezTo>
                    <a:pt x="3099530" y="1578806"/>
                    <a:pt x="3126305" y="1770906"/>
                    <a:pt x="3273780" y="1797256"/>
                  </a:cubicBezTo>
                  <a:cubicBezTo>
                    <a:pt x="3615480" y="1858031"/>
                    <a:pt x="4086381" y="1234555"/>
                    <a:pt x="4615507" y="1106630"/>
                  </a:cubicBezTo>
                  <a:cubicBezTo>
                    <a:pt x="4760432" y="1071780"/>
                    <a:pt x="4901957" y="1061155"/>
                    <a:pt x="5032433" y="1111730"/>
                  </a:cubicBezTo>
                  <a:cubicBezTo>
                    <a:pt x="5325258" y="1225630"/>
                    <a:pt x="5359258" y="1483180"/>
                    <a:pt x="5999734" y="1979156"/>
                  </a:cubicBezTo>
                  <a:cubicBezTo>
                    <a:pt x="6469785" y="2345932"/>
                    <a:pt x="6773660" y="2508706"/>
                    <a:pt x="7066486" y="2471732"/>
                  </a:cubicBezTo>
                  <a:cubicBezTo>
                    <a:pt x="7448986" y="2424982"/>
                    <a:pt x="7627486" y="2071806"/>
                    <a:pt x="8066087" y="1614081"/>
                  </a:cubicBezTo>
                  <a:cubicBezTo>
                    <a:pt x="8187637" y="1487431"/>
                    <a:pt x="8321087" y="1365030"/>
                    <a:pt x="8449862" y="1243905"/>
                  </a:cubicBezTo>
                  <a:cubicBezTo>
                    <a:pt x="9036363" y="690129"/>
                    <a:pt x="9745264" y="162279"/>
                    <a:pt x="10209364" y="198404"/>
                  </a:cubicBezTo>
                  <a:cubicBezTo>
                    <a:pt x="10584640" y="227304"/>
                    <a:pt x="10628841" y="699479"/>
                    <a:pt x="10941641" y="643804"/>
                  </a:cubicBezTo>
                  <a:cubicBezTo>
                    <a:pt x="11152866" y="605979"/>
                    <a:pt x="11324991" y="310179"/>
                    <a:pt x="11517516" y="131254"/>
                  </a:cubicBezTo>
                  <a:cubicBezTo>
                    <a:pt x="11586792" y="67079"/>
                    <a:pt x="11662866" y="29679"/>
                    <a:pt x="11743192" y="7579"/>
                  </a:cubicBezTo>
                  <a:cubicBezTo>
                    <a:pt x="11827342" y="-15796"/>
                    <a:pt x="11822242" y="11404"/>
                    <a:pt x="12177117" y="138479"/>
                  </a:cubicBezTo>
                  <a:cubicBezTo>
                    <a:pt x="12333093" y="194579"/>
                    <a:pt x="12484393" y="306779"/>
                    <a:pt x="12907694" y="620004"/>
                  </a:cubicBezTo>
                  <a:cubicBezTo>
                    <a:pt x="12935319" y="640404"/>
                    <a:pt x="12963368" y="660804"/>
                    <a:pt x="12992269" y="682055"/>
                  </a:cubicBezTo>
                  <a:cubicBezTo>
                    <a:pt x="13126993" y="781080"/>
                    <a:pt x="13271069" y="883505"/>
                    <a:pt x="13304220" y="906455"/>
                  </a:cubicBezTo>
                  <a:cubicBezTo>
                    <a:pt x="13378169" y="958305"/>
                    <a:pt x="13458070" y="1015255"/>
                    <a:pt x="13547744" y="1077305"/>
                  </a:cubicBezTo>
                  <a:cubicBezTo>
                    <a:pt x="13681195" y="1169955"/>
                    <a:pt x="13794244" y="1246030"/>
                    <a:pt x="13876270" y="1300430"/>
                  </a:cubicBezTo>
                </a:path>
              </a:pathLst>
            </a:custGeom>
            <a:noFill/>
            <a:ln w="4249" cap="flat">
              <a:solidFill>
                <a:srgbClr val="0B508F">
                  <a:alpha val="12000"/>
                </a:srgb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F8CEB1E-7C28-DC5B-8E04-17DF2DB2BC9D}"/>
                </a:ext>
              </a:extLst>
            </p:cNvPr>
            <p:cNvSpPr/>
            <p:nvPr/>
          </p:nvSpPr>
          <p:spPr>
            <a:xfrm>
              <a:off x="2630203" y="3007334"/>
              <a:ext cx="13876269" cy="2629096"/>
            </a:xfrm>
            <a:custGeom>
              <a:avLst/>
              <a:gdLst>
                <a:gd name="connsiteX0" fmla="*/ 0 w 13876269"/>
                <a:gd name="connsiteY0" fmla="*/ 1650107 h 2629096"/>
                <a:gd name="connsiteX1" fmla="*/ 2834754 w 13876269"/>
                <a:gd name="connsiteY1" fmla="*/ 831556 h 2629096"/>
                <a:gd name="connsiteX2" fmla="*/ 3074454 w 13876269"/>
                <a:gd name="connsiteY2" fmla="*/ 1578282 h 2629096"/>
                <a:gd name="connsiteX3" fmla="*/ 3184105 w 13876269"/>
                <a:gd name="connsiteY3" fmla="*/ 2161808 h 2629096"/>
                <a:gd name="connsiteX4" fmla="*/ 4518607 w 13876269"/>
                <a:gd name="connsiteY4" fmla="*/ 1152007 h 2629096"/>
                <a:gd name="connsiteX5" fmla="*/ 4971657 w 13876269"/>
                <a:gd name="connsiteY5" fmla="*/ 1083582 h 2629096"/>
                <a:gd name="connsiteX6" fmla="*/ 6001009 w 13876269"/>
                <a:gd name="connsiteY6" fmla="*/ 1996483 h 2629096"/>
                <a:gd name="connsiteX7" fmla="*/ 7126411 w 13876269"/>
                <a:gd name="connsiteY7" fmla="*/ 2625909 h 2629096"/>
                <a:gd name="connsiteX8" fmla="*/ 8138337 w 13876269"/>
                <a:gd name="connsiteY8" fmla="*/ 1594432 h 2629096"/>
                <a:gd name="connsiteX9" fmla="*/ 8531462 w 13876269"/>
                <a:gd name="connsiteY9" fmla="*/ 1162632 h 2629096"/>
                <a:gd name="connsiteX10" fmla="*/ 10420590 w 13876269"/>
                <a:gd name="connsiteY10" fmla="*/ 15130 h 2629096"/>
                <a:gd name="connsiteX11" fmla="*/ 11167316 w 13876269"/>
                <a:gd name="connsiteY11" fmla="*/ 790331 h 2629096"/>
                <a:gd name="connsiteX12" fmla="*/ 11814592 w 13876269"/>
                <a:gd name="connsiteY12" fmla="*/ 259506 h 2629096"/>
                <a:gd name="connsiteX13" fmla="*/ 12078517 w 13876269"/>
                <a:gd name="connsiteY13" fmla="*/ 152406 h 2629096"/>
                <a:gd name="connsiteX14" fmla="*/ 12552818 w 13876269"/>
                <a:gd name="connsiteY14" fmla="*/ 406981 h 2629096"/>
                <a:gd name="connsiteX15" fmla="*/ 13119344 w 13876269"/>
                <a:gd name="connsiteY15" fmla="*/ 791606 h 2629096"/>
                <a:gd name="connsiteX16" fmla="*/ 13185644 w 13876269"/>
                <a:gd name="connsiteY16" fmla="*/ 839206 h 2629096"/>
                <a:gd name="connsiteX17" fmla="*/ 13429595 w 13876269"/>
                <a:gd name="connsiteY17" fmla="*/ 1012182 h 2629096"/>
                <a:gd name="connsiteX18" fmla="*/ 13619994 w 13876269"/>
                <a:gd name="connsiteY18" fmla="*/ 1144357 h 2629096"/>
                <a:gd name="connsiteX19" fmla="*/ 13876270 w 13876269"/>
                <a:gd name="connsiteY19" fmla="*/ 1317757 h 262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76269" h="2629096">
                  <a:moveTo>
                    <a:pt x="0" y="1650107"/>
                  </a:moveTo>
                  <a:cubicBezTo>
                    <a:pt x="1683852" y="721906"/>
                    <a:pt x="2485404" y="604606"/>
                    <a:pt x="2834754" y="831556"/>
                  </a:cubicBezTo>
                  <a:cubicBezTo>
                    <a:pt x="3059155" y="977331"/>
                    <a:pt x="3077005" y="1295657"/>
                    <a:pt x="3074454" y="1578282"/>
                  </a:cubicBezTo>
                  <a:cubicBezTo>
                    <a:pt x="3071905" y="1863883"/>
                    <a:pt x="3047255" y="2122283"/>
                    <a:pt x="3184105" y="2161808"/>
                  </a:cubicBezTo>
                  <a:cubicBezTo>
                    <a:pt x="3471830" y="2245108"/>
                    <a:pt x="3956331" y="1411257"/>
                    <a:pt x="4518607" y="1152007"/>
                  </a:cubicBezTo>
                  <a:cubicBezTo>
                    <a:pt x="4669482" y="1082307"/>
                    <a:pt x="4822482" y="1046182"/>
                    <a:pt x="4971657" y="1083582"/>
                  </a:cubicBezTo>
                  <a:cubicBezTo>
                    <a:pt x="5255133" y="1154982"/>
                    <a:pt x="5283183" y="1392982"/>
                    <a:pt x="6001009" y="1996483"/>
                  </a:cubicBezTo>
                  <a:cubicBezTo>
                    <a:pt x="6532685" y="2444858"/>
                    <a:pt x="6835285" y="2658209"/>
                    <a:pt x="7126411" y="2625909"/>
                  </a:cubicBezTo>
                  <a:cubicBezTo>
                    <a:pt x="7521236" y="2582984"/>
                    <a:pt x="7657661" y="2168183"/>
                    <a:pt x="8138337" y="1594432"/>
                  </a:cubicBezTo>
                  <a:cubicBezTo>
                    <a:pt x="8259462" y="1449932"/>
                    <a:pt x="8394612" y="1305432"/>
                    <a:pt x="8531462" y="1162632"/>
                  </a:cubicBezTo>
                  <a:cubicBezTo>
                    <a:pt x="9159613" y="506856"/>
                    <a:pt x="9947139" y="-104720"/>
                    <a:pt x="10420590" y="15130"/>
                  </a:cubicBezTo>
                  <a:cubicBezTo>
                    <a:pt x="10838365" y="120955"/>
                    <a:pt x="10819240" y="796281"/>
                    <a:pt x="11167316" y="790331"/>
                  </a:cubicBezTo>
                  <a:cubicBezTo>
                    <a:pt x="11404891" y="786506"/>
                    <a:pt x="11594016" y="442681"/>
                    <a:pt x="11814592" y="259506"/>
                  </a:cubicBezTo>
                  <a:cubicBezTo>
                    <a:pt x="11895767" y="192356"/>
                    <a:pt x="11984167" y="171955"/>
                    <a:pt x="12078517" y="152406"/>
                  </a:cubicBezTo>
                  <a:cubicBezTo>
                    <a:pt x="12158418" y="135830"/>
                    <a:pt x="12138443" y="190231"/>
                    <a:pt x="12552818" y="406981"/>
                  </a:cubicBezTo>
                  <a:cubicBezTo>
                    <a:pt x="12683719" y="475406"/>
                    <a:pt x="12827793" y="579106"/>
                    <a:pt x="13119344" y="791606"/>
                  </a:cubicBezTo>
                  <a:cubicBezTo>
                    <a:pt x="13141019" y="807331"/>
                    <a:pt x="13163119" y="823481"/>
                    <a:pt x="13185644" y="839206"/>
                  </a:cubicBezTo>
                  <a:cubicBezTo>
                    <a:pt x="13284244" y="910181"/>
                    <a:pt x="13385819" y="981581"/>
                    <a:pt x="13429595" y="1012182"/>
                  </a:cubicBezTo>
                  <a:cubicBezTo>
                    <a:pt x="13490794" y="1054682"/>
                    <a:pt x="13553695" y="1098882"/>
                    <a:pt x="13619994" y="1144357"/>
                  </a:cubicBezTo>
                  <a:cubicBezTo>
                    <a:pt x="13721994" y="1214482"/>
                    <a:pt x="13809545" y="1273132"/>
                    <a:pt x="13876270" y="1317757"/>
                  </a:cubicBezTo>
                </a:path>
              </a:pathLst>
            </a:custGeom>
            <a:noFill/>
            <a:ln w="4249" cap="flat">
              <a:solidFill>
                <a:srgbClr val="0B508F">
                  <a:alpha val="12000"/>
                </a:srgb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E7AE927-425D-0802-8669-789F20FB2160}"/>
                </a:ext>
              </a:extLst>
            </p:cNvPr>
            <p:cNvSpPr/>
            <p:nvPr/>
          </p:nvSpPr>
          <p:spPr>
            <a:xfrm>
              <a:off x="2630203" y="2983059"/>
              <a:ext cx="13875845" cy="2985346"/>
            </a:xfrm>
            <a:custGeom>
              <a:avLst/>
              <a:gdLst>
                <a:gd name="connsiteX0" fmla="*/ 0 w 13875845"/>
                <a:gd name="connsiteY0" fmla="*/ 1871157 h 2985346"/>
                <a:gd name="connsiteX1" fmla="*/ 2980105 w 13875845"/>
                <a:gd name="connsiteY1" fmla="*/ 1033056 h 2985346"/>
                <a:gd name="connsiteX2" fmla="*/ 3093155 w 13875845"/>
                <a:gd name="connsiteY2" fmla="*/ 2730508 h 2985346"/>
                <a:gd name="connsiteX3" fmla="*/ 4909183 w 13875845"/>
                <a:gd name="connsiteY3" fmla="*/ 1259156 h 2985346"/>
                <a:gd name="connsiteX4" fmla="*/ 6000159 w 13875845"/>
                <a:gd name="connsiteY4" fmla="*/ 2217107 h 2985346"/>
                <a:gd name="connsiteX5" fmla="*/ 7184210 w 13875845"/>
                <a:gd name="connsiteY5" fmla="*/ 2983383 h 2985346"/>
                <a:gd name="connsiteX6" fmla="*/ 8208462 w 13875845"/>
                <a:gd name="connsiteY6" fmla="*/ 1778082 h 2985346"/>
                <a:gd name="connsiteX7" fmla="*/ 10629691 w 13875845"/>
                <a:gd name="connsiteY7" fmla="*/ 35155 h 2985346"/>
                <a:gd name="connsiteX8" fmla="*/ 11391291 w 13875845"/>
                <a:gd name="connsiteY8" fmla="*/ 1140581 h 2985346"/>
                <a:gd name="connsiteX9" fmla="*/ 12412568 w 13875845"/>
                <a:gd name="connsiteY9" fmla="*/ 500955 h 2985346"/>
                <a:gd name="connsiteX10" fmla="*/ 12927669 w 13875845"/>
                <a:gd name="connsiteY10" fmla="*/ 878781 h 2985346"/>
                <a:gd name="connsiteX11" fmla="*/ 13330569 w 13875845"/>
                <a:gd name="connsiteY11" fmla="*/ 1166081 h 2985346"/>
                <a:gd name="connsiteX12" fmla="*/ 13875845 w 13875845"/>
                <a:gd name="connsiteY12" fmla="*/ 1538807 h 298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75845" h="2985346">
                  <a:moveTo>
                    <a:pt x="0" y="1871157"/>
                  </a:moveTo>
                  <a:cubicBezTo>
                    <a:pt x="1889978" y="814606"/>
                    <a:pt x="2687704" y="738105"/>
                    <a:pt x="2980105" y="1033056"/>
                  </a:cubicBezTo>
                  <a:cubicBezTo>
                    <a:pt x="3389805" y="1446156"/>
                    <a:pt x="2843254" y="2621283"/>
                    <a:pt x="3093155" y="2730508"/>
                  </a:cubicBezTo>
                  <a:cubicBezTo>
                    <a:pt x="3391080" y="2860558"/>
                    <a:pt x="4109756" y="1161406"/>
                    <a:pt x="4909183" y="1259156"/>
                  </a:cubicBezTo>
                  <a:cubicBezTo>
                    <a:pt x="5184158" y="1292731"/>
                    <a:pt x="5205408" y="1506931"/>
                    <a:pt x="6000159" y="2217107"/>
                  </a:cubicBezTo>
                  <a:cubicBezTo>
                    <a:pt x="6593035" y="2746658"/>
                    <a:pt x="6895210" y="3011008"/>
                    <a:pt x="7184210" y="2983383"/>
                  </a:cubicBezTo>
                  <a:cubicBezTo>
                    <a:pt x="7591786" y="2944283"/>
                    <a:pt x="7689961" y="2470407"/>
                    <a:pt x="8208462" y="1778082"/>
                  </a:cubicBezTo>
                  <a:cubicBezTo>
                    <a:pt x="8890163" y="868581"/>
                    <a:pt x="10035539" y="-209221"/>
                    <a:pt x="10629691" y="35155"/>
                  </a:cubicBezTo>
                  <a:cubicBezTo>
                    <a:pt x="11085291" y="222580"/>
                    <a:pt x="11007516" y="1096381"/>
                    <a:pt x="11391291" y="1140581"/>
                  </a:cubicBezTo>
                  <a:cubicBezTo>
                    <a:pt x="11753392" y="1182231"/>
                    <a:pt x="12008392" y="424880"/>
                    <a:pt x="12412568" y="500955"/>
                  </a:cubicBezTo>
                  <a:cubicBezTo>
                    <a:pt x="12494593" y="516255"/>
                    <a:pt x="12474618" y="549405"/>
                    <a:pt x="12927669" y="878781"/>
                  </a:cubicBezTo>
                  <a:cubicBezTo>
                    <a:pt x="13038594" y="959531"/>
                    <a:pt x="13171194" y="1054306"/>
                    <a:pt x="13330569" y="1166081"/>
                  </a:cubicBezTo>
                  <a:cubicBezTo>
                    <a:pt x="13558795" y="1325881"/>
                    <a:pt x="13748770" y="1453806"/>
                    <a:pt x="13875845" y="1538807"/>
                  </a:cubicBezTo>
                </a:path>
              </a:pathLst>
            </a:custGeom>
            <a:noFill/>
            <a:ln w="4249" cap="flat">
              <a:solidFill>
                <a:srgbClr val="0B508F">
                  <a:alpha val="12000"/>
                </a:srgbClr>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CEAAA8E-7636-C6C7-8F6A-32944A37A7A4}"/>
                </a:ext>
              </a:extLst>
            </p:cNvPr>
            <p:cNvSpPr/>
            <p:nvPr/>
          </p:nvSpPr>
          <p:spPr>
            <a:xfrm>
              <a:off x="2630203" y="2691082"/>
              <a:ext cx="13876269" cy="2496503"/>
            </a:xfrm>
            <a:custGeom>
              <a:avLst/>
              <a:gdLst>
                <a:gd name="connsiteX0" fmla="*/ 0 w 13876269"/>
                <a:gd name="connsiteY0" fmla="*/ 1738984 h 2496503"/>
                <a:gd name="connsiteX1" fmla="*/ 2835604 w 13876269"/>
                <a:gd name="connsiteY1" fmla="*/ 920008 h 2496503"/>
                <a:gd name="connsiteX2" fmla="*/ 3075305 w 13876269"/>
                <a:gd name="connsiteY2" fmla="*/ 1656959 h 2496503"/>
                <a:gd name="connsiteX3" fmla="*/ 3185805 w 13876269"/>
                <a:gd name="connsiteY3" fmla="*/ 2250260 h 2496503"/>
                <a:gd name="connsiteX4" fmla="*/ 4505007 w 13876269"/>
                <a:gd name="connsiteY4" fmla="*/ 1249384 h 2496503"/>
                <a:gd name="connsiteX5" fmla="*/ 4973782 w 13876269"/>
                <a:gd name="connsiteY5" fmla="*/ 1174158 h 2496503"/>
                <a:gd name="connsiteX6" fmla="*/ 6000584 w 13876269"/>
                <a:gd name="connsiteY6" fmla="*/ 2084934 h 2496503"/>
                <a:gd name="connsiteX7" fmla="*/ 7025686 w 13876269"/>
                <a:gd name="connsiteY7" fmla="*/ 2455535 h 2496503"/>
                <a:gd name="connsiteX8" fmla="*/ 7343586 w 13876269"/>
                <a:gd name="connsiteY8" fmla="*/ 2251535 h 2496503"/>
                <a:gd name="connsiteX9" fmla="*/ 8060137 w 13876269"/>
                <a:gd name="connsiteY9" fmla="*/ 1566009 h 2496503"/>
                <a:gd name="connsiteX10" fmla="*/ 8700188 w 13876269"/>
                <a:gd name="connsiteY10" fmla="*/ 1066633 h 2496503"/>
                <a:gd name="connsiteX11" fmla="*/ 10435465 w 13876269"/>
                <a:gd name="connsiteY11" fmla="*/ 4982 h 2496503"/>
                <a:gd name="connsiteX12" fmla="*/ 11123116 w 13876269"/>
                <a:gd name="connsiteY12" fmla="*/ 730033 h 2496503"/>
                <a:gd name="connsiteX13" fmla="*/ 11269741 w 13876269"/>
                <a:gd name="connsiteY13" fmla="*/ 784858 h 2496503"/>
                <a:gd name="connsiteX14" fmla="*/ 12310143 w 13876269"/>
                <a:gd name="connsiteY14" fmla="*/ 314382 h 2496503"/>
                <a:gd name="connsiteX15" fmla="*/ 12825243 w 13876269"/>
                <a:gd name="connsiteY15" fmla="*/ 670958 h 2496503"/>
                <a:gd name="connsiteX16" fmla="*/ 13271494 w 13876269"/>
                <a:gd name="connsiteY16" fmla="*/ 991408 h 2496503"/>
                <a:gd name="connsiteX17" fmla="*/ 13485695 w 13876269"/>
                <a:gd name="connsiteY17" fmla="*/ 1141008 h 2496503"/>
                <a:gd name="connsiteX18" fmla="*/ 13876270 w 13876269"/>
                <a:gd name="connsiteY18" fmla="*/ 1406209 h 249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269" h="2496503">
                  <a:moveTo>
                    <a:pt x="0" y="1738984"/>
                  </a:moveTo>
                  <a:cubicBezTo>
                    <a:pt x="1684277" y="810358"/>
                    <a:pt x="2486254" y="692633"/>
                    <a:pt x="2835604" y="920008"/>
                  </a:cubicBezTo>
                  <a:cubicBezTo>
                    <a:pt x="3057454" y="1064083"/>
                    <a:pt x="3077005" y="1377309"/>
                    <a:pt x="3075305" y="1656959"/>
                  </a:cubicBezTo>
                  <a:cubicBezTo>
                    <a:pt x="3073605" y="1946384"/>
                    <a:pt x="3046829" y="2209885"/>
                    <a:pt x="3185805" y="2250260"/>
                  </a:cubicBezTo>
                  <a:cubicBezTo>
                    <a:pt x="3470980" y="2333135"/>
                    <a:pt x="3950381" y="1518834"/>
                    <a:pt x="4505007" y="1249384"/>
                  </a:cubicBezTo>
                  <a:cubicBezTo>
                    <a:pt x="4659282" y="1174583"/>
                    <a:pt x="4818232" y="1132083"/>
                    <a:pt x="4973782" y="1174158"/>
                  </a:cubicBezTo>
                  <a:cubicBezTo>
                    <a:pt x="5277658" y="1256609"/>
                    <a:pt x="5312508" y="1537534"/>
                    <a:pt x="6000584" y="2084934"/>
                  </a:cubicBezTo>
                  <a:cubicBezTo>
                    <a:pt x="6525460" y="2502710"/>
                    <a:pt x="6760485" y="2549885"/>
                    <a:pt x="7025686" y="2455535"/>
                  </a:cubicBezTo>
                  <a:cubicBezTo>
                    <a:pt x="7146385" y="2413035"/>
                    <a:pt x="7243711" y="2344185"/>
                    <a:pt x="7343586" y="2251535"/>
                  </a:cubicBezTo>
                  <a:cubicBezTo>
                    <a:pt x="7542061" y="2066659"/>
                    <a:pt x="7716312" y="1855859"/>
                    <a:pt x="8060137" y="1566009"/>
                  </a:cubicBezTo>
                  <a:cubicBezTo>
                    <a:pt x="8242037" y="1413009"/>
                    <a:pt x="8464312" y="1255759"/>
                    <a:pt x="8700188" y="1066633"/>
                  </a:cubicBezTo>
                  <a:cubicBezTo>
                    <a:pt x="9338964" y="554933"/>
                    <a:pt x="9983690" y="-61743"/>
                    <a:pt x="10435465" y="4982"/>
                  </a:cubicBezTo>
                  <a:cubicBezTo>
                    <a:pt x="10799265" y="58957"/>
                    <a:pt x="10863441" y="554933"/>
                    <a:pt x="11123116" y="730033"/>
                  </a:cubicBezTo>
                  <a:cubicBezTo>
                    <a:pt x="11166041" y="758933"/>
                    <a:pt x="11213217" y="780183"/>
                    <a:pt x="11269741" y="784858"/>
                  </a:cubicBezTo>
                  <a:cubicBezTo>
                    <a:pt x="11630142" y="815458"/>
                    <a:pt x="11915742" y="218332"/>
                    <a:pt x="12310143" y="314382"/>
                  </a:cubicBezTo>
                  <a:cubicBezTo>
                    <a:pt x="12413418" y="339457"/>
                    <a:pt x="12431268" y="386632"/>
                    <a:pt x="12825243" y="670958"/>
                  </a:cubicBezTo>
                  <a:cubicBezTo>
                    <a:pt x="12938719" y="752558"/>
                    <a:pt x="13078118" y="854983"/>
                    <a:pt x="13271494" y="991408"/>
                  </a:cubicBezTo>
                  <a:cubicBezTo>
                    <a:pt x="13343319" y="1041983"/>
                    <a:pt x="13414720" y="1091708"/>
                    <a:pt x="13485695" y="1141008"/>
                  </a:cubicBezTo>
                  <a:cubicBezTo>
                    <a:pt x="13645494" y="1251509"/>
                    <a:pt x="13779795" y="1341609"/>
                    <a:pt x="13876270" y="1406209"/>
                  </a:cubicBezTo>
                </a:path>
              </a:pathLst>
            </a:custGeom>
            <a:noFill/>
            <a:ln w="4249" cap="flat">
              <a:solidFill>
                <a:srgbClr val="0B508F">
                  <a:alpha val="12000"/>
                </a:srgb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ECEBBD6-4DFD-A440-A138-E4F04AEA356E}"/>
                </a:ext>
              </a:extLst>
            </p:cNvPr>
            <p:cNvSpPr/>
            <p:nvPr/>
          </p:nvSpPr>
          <p:spPr>
            <a:xfrm>
              <a:off x="2630203" y="2369420"/>
              <a:ext cx="13877119" cy="2152978"/>
            </a:xfrm>
            <a:custGeom>
              <a:avLst/>
              <a:gdLst>
                <a:gd name="connsiteX0" fmla="*/ 0 w 13877119"/>
                <a:gd name="connsiteY0" fmla="*/ 1636070 h 2152978"/>
                <a:gd name="connsiteX1" fmla="*/ 2691529 w 13877119"/>
                <a:gd name="connsiteY1" fmla="*/ 836219 h 2152978"/>
                <a:gd name="connsiteX2" fmla="*/ 3051929 w 13877119"/>
                <a:gd name="connsiteY2" fmla="*/ 1364920 h 2152978"/>
                <a:gd name="connsiteX3" fmla="*/ 3278455 w 13877119"/>
                <a:gd name="connsiteY3" fmla="*/ 1799270 h 2152978"/>
                <a:gd name="connsiteX4" fmla="*/ 4606157 w 13877119"/>
                <a:gd name="connsiteY4" fmla="*/ 1115444 h 2152978"/>
                <a:gd name="connsiteX5" fmla="*/ 5037957 w 13877119"/>
                <a:gd name="connsiteY5" fmla="*/ 1117994 h 2152978"/>
                <a:gd name="connsiteX6" fmla="*/ 6000584 w 13877119"/>
                <a:gd name="connsiteY6" fmla="*/ 1981170 h 2152978"/>
                <a:gd name="connsiteX7" fmla="*/ 6866735 w 13877119"/>
                <a:gd name="connsiteY7" fmla="*/ 1956520 h 2152978"/>
                <a:gd name="connsiteX8" fmla="*/ 7160835 w 13877119"/>
                <a:gd name="connsiteY8" fmla="*/ 1735520 h 2152978"/>
                <a:gd name="connsiteX9" fmla="*/ 7911386 w 13877119"/>
                <a:gd name="connsiteY9" fmla="*/ 1382770 h 2152978"/>
                <a:gd name="connsiteX10" fmla="*/ 8577787 w 13877119"/>
                <a:gd name="connsiteY10" fmla="*/ 1107794 h 2152978"/>
                <a:gd name="connsiteX11" fmla="*/ 10241239 w 13877119"/>
                <a:gd name="connsiteY11" fmla="*/ 3218 h 2152978"/>
                <a:gd name="connsiteX12" fmla="*/ 11000291 w 13877119"/>
                <a:gd name="connsiteY12" fmla="*/ 419293 h 2152978"/>
                <a:gd name="connsiteX13" fmla="*/ 11147766 w 13877119"/>
                <a:gd name="connsiteY13" fmla="*/ 457543 h 2152978"/>
                <a:gd name="connsiteX14" fmla="*/ 12207293 w 13877119"/>
                <a:gd name="connsiteY14" fmla="*/ 156218 h 2152978"/>
                <a:gd name="connsiteX15" fmla="*/ 12722819 w 13877119"/>
                <a:gd name="connsiteY15" fmla="*/ 491118 h 2152978"/>
                <a:gd name="connsiteX16" fmla="*/ 13212844 w 13877119"/>
                <a:gd name="connsiteY16" fmla="*/ 845144 h 2152978"/>
                <a:gd name="connsiteX17" fmla="*/ 13447869 w 13877119"/>
                <a:gd name="connsiteY17" fmla="*/ 1010044 h 2152978"/>
                <a:gd name="connsiteX18" fmla="*/ 13877120 w 13877119"/>
                <a:gd name="connsiteY18" fmla="*/ 1302020 h 21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7119" h="2152978">
                  <a:moveTo>
                    <a:pt x="0" y="1636070"/>
                  </a:moveTo>
                  <a:cubicBezTo>
                    <a:pt x="1478577" y="835369"/>
                    <a:pt x="2276303" y="679819"/>
                    <a:pt x="2691529" y="836219"/>
                  </a:cubicBezTo>
                  <a:cubicBezTo>
                    <a:pt x="2927404" y="925044"/>
                    <a:pt x="3002630" y="1159219"/>
                    <a:pt x="3051929" y="1364920"/>
                  </a:cubicBezTo>
                  <a:cubicBezTo>
                    <a:pt x="3102505" y="1576995"/>
                    <a:pt x="3129280" y="1772920"/>
                    <a:pt x="3278455" y="1799270"/>
                  </a:cubicBezTo>
                  <a:cubicBezTo>
                    <a:pt x="3616755" y="1859620"/>
                    <a:pt x="4083831" y="1254419"/>
                    <a:pt x="4606157" y="1115444"/>
                  </a:cubicBezTo>
                  <a:cubicBezTo>
                    <a:pt x="4752357" y="1076344"/>
                    <a:pt x="4900683" y="1061044"/>
                    <a:pt x="5037957" y="1117994"/>
                  </a:cubicBezTo>
                  <a:cubicBezTo>
                    <a:pt x="5372433" y="1256969"/>
                    <a:pt x="5422158" y="1595695"/>
                    <a:pt x="6000584" y="1981170"/>
                  </a:cubicBezTo>
                  <a:cubicBezTo>
                    <a:pt x="6459584" y="2287171"/>
                    <a:pt x="6621935" y="2123970"/>
                    <a:pt x="6866735" y="1956520"/>
                  </a:cubicBezTo>
                  <a:cubicBezTo>
                    <a:pt x="6966185" y="1888520"/>
                    <a:pt x="7058835" y="1813295"/>
                    <a:pt x="7160835" y="1735520"/>
                  </a:cubicBezTo>
                  <a:cubicBezTo>
                    <a:pt x="7375036" y="1571470"/>
                    <a:pt x="7568411" y="1507720"/>
                    <a:pt x="7911386" y="1382770"/>
                  </a:cubicBezTo>
                  <a:cubicBezTo>
                    <a:pt x="8099237" y="1314344"/>
                    <a:pt x="8328312" y="1250169"/>
                    <a:pt x="8577787" y="1107794"/>
                  </a:cubicBezTo>
                  <a:cubicBezTo>
                    <a:pt x="9218263" y="741869"/>
                    <a:pt x="9761414" y="59743"/>
                    <a:pt x="10241239" y="3218"/>
                  </a:cubicBezTo>
                  <a:cubicBezTo>
                    <a:pt x="10571890" y="-35882"/>
                    <a:pt x="10702790" y="291793"/>
                    <a:pt x="11000291" y="419293"/>
                  </a:cubicBezTo>
                  <a:cubicBezTo>
                    <a:pt x="11044916" y="438418"/>
                    <a:pt x="11092516" y="454568"/>
                    <a:pt x="11147766" y="457543"/>
                  </a:cubicBezTo>
                  <a:cubicBezTo>
                    <a:pt x="11506042" y="477518"/>
                    <a:pt x="11821817" y="44868"/>
                    <a:pt x="12207293" y="156218"/>
                  </a:cubicBezTo>
                  <a:cubicBezTo>
                    <a:pt x="12331393" y="192343"/>
                    <a:pt x="12388343" y="252268"/>
                    <a:pt x="12722819" y="491118"/>
                  </a:cubicBezTo>
                  <a:cubicBezTo>
                    <a:pt x="12838418" y="573569"/>
                    <a:pt x="12985044" y="683219"/>
                    <a:pt x="13212844" y="845144"/>
                  </a:cubicBezTo>
                  <a:cubicBezTo>
                    <a:pt x="13288494" y="898694"/>
                    <a:pt x="13366694" y="953519"/>
                    <a:pt x="13447869" y="1010044"/>
                  </a:cubicBezTo>
                  <a:cubicBezTo>
                    <a:pt x="13624670" y="1132869"/>
                    <a:pt x="13772994" y="1232319"/>
                    <a:pt x="13877120" y="1302020"/>
                  </a:cubicBezTo>
                </a:path>
              </a:pathLst>
            </a:custGeom>
            <a:noFill/>
            <a:ln w="4249" cap="flat">
              <a:solidFill>
                <a:srgbClr val="0B508F">
                  <a:alpha val="12000"/>
                </a:srgbClr>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5D4C2A4-ED8C-29B5-8E8E-80E30DC70C71}"/>
                </a:ext>
              </a:extLst>
            </p:cNvPr>
            <p:cNvSpPr/>
            <p:nvPr/>
          </p:nvSpPr>
          <p:spPr>
            <a:xfrm>
              <a:off x="2630203" y="2008817"/>
              <a:ext cx="13876695" cy="1972902"/>
            </a:xfrm>
            <a:custGeom>
              <a:avLst/>
              <a:gdLst>
                <a:gd name="connsiteX0" fmla="*/ 0 w 13876695"/>
                <a:gd name="connsiteY0" fmla="*/ 1572522 h 1972902"/>
                <a:gd name="connsiteX1" fmla="*/ 2547029 w 13876695"/>
                <a:gd name="connsiteY1" fmla="*/ 792221 h 1972902"/>
                <a:gd name="connsiteX2" fmla="*/ 3027704 w 13876695"/>
                <a:gd name="connsiteY2" fmla="*/ 1112672 h 1972902"/>
                <a:gd name="connsiteX3" fmla="*/ 3370680 w 13876695"/>
                <a:gd name="connsiteY3" fmla="*/ 1388497 h 1972902"/>
                <a:gd name="connsiteX4" fmla="*/ 4706882 w 13876695"/>
                <a:gd name="connsiteY4" fmla="*/ 1021722 h 1972902"/>
                <a:gd name="connsiteX5" fmla="*/ 5101707 w 13876695"/>
                <a:gd name="connsiteY5" fmla="*/ 1102472 h 1972902"/>
                <a:gd name="connsiteX6" fmla="*/ 6000159 w 13876695"/>
                <a:gd name="connsiteY6" fmla="*/ 1918473 h 1972902"/>
                <a:gd name="connsiteX7" fmla="*/ 6707360 w 13876695"/>
                <a:gd name="connsiteY7" fmla="*/ 1498572 h 1972902"/>
                <a:gd name="connsiteX8" fmla="*/ 6977660 w 13876695"/>
                <a:gd name="connsiteY8" fmla="*/ 1260572 h 1972902"/>
                <a:gd name="connsiteX9" fmla="*/ 7762211 w 13876695"/>
                <a:gd name="connsiteY9" fmla="*/ 1240597 h 1972902"/>
                <a:gd name="connsiteX10" fmla="*/ 8454537 w 13876695"/>
                <a:gd name="connsiteY10" fmla="*/ 1190022 h 1972902"/>
                <a:gd name="connsiteX11" fmla="*/ 10045739 w 13876695"/>
                <a:gd name="connsiteY11" fmla="*/ 42945 h 1972902"/>
                <a:gd name="connsiteX12" fmla="*/ 10876615 w 13876695"/>
                <a:gd name="connsiteY12" fmla="*/ 150471 h 1972902"/>
                <a:gd name="connsiteX13" fmla="*/ 11024941 w 13876695"/>
                <a:gd name="connsiteY13" fmla="*/ 172146 h 1972902"/>
                <a:gd name="connsiteX14" fmla="*/ 12103167 w 13876695"/>
                <a:gd name="connsiteY14" fmla="*/ 40395 h 1972902"/>
                <a:gd name="connsiteX15" fmla="*/ 12619118 w 13876695"/>
                <a:gd name="connsiteY15" fmla="*/ 353621 h 1972902"/>
                <a:gd name="connsiteX16" fmla="*/ 13152494 w 13876695"/>
                <a:gd name="connsiteY16" fmla="*/ 740796 h 1972902"/>
                <a:gd name="connsiteX17" fmla="*/ 13408769 w 13876695"/>
                <a:gd name="connsiteY17" fmla="*/ 920996 h 1972902"/>
                <a:gd name="connsiteX18" fmla="*/ 13876695 w 13876695"/>
                <a:gd name="connsiteY18" fmla="*/ 1239747 h 197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695" h="1972902">
                  <a:moveTo>
                    <a:pt x="0" y="1572522"/>
                  </a:moveTo>
                  <a:cubicBezTo>
                    <a:pt x="1272452" y="899746"/>
                    <a:pt x="2061678" y="715721"/>
                    <a:pt x="2547029" y="792221"/>
                  </a:cubicBezTo>
                  <a:cubicBezTo>
                    <a:pt x="2793954" y="831321"/>
                    <a:pt x="2927404" y="980072"/>
                    <a:pt x="3027704" y="1112672"/>
                  </a:cubicBezTo>
                  <a:cubicBezTo>
                    <a:pt x="3129705" y="1246972"/>
                    <a:pt x="3210880" y="1374047"/>
                    <a:pt x="3370680" y="1388497"/>
                  </a:cubicBezTo>
                  <a:cubicBezTo>
                    <a:pt x="3762955" y="1424197"/>
                    <a:pt x="4217281" y="1031072"/>
                    <a:pt x="4706882" y="1021722"/>
                  </a:cubicBezTo>
                  <a:cubicBezTo>
                    <a:pt x="4845432" y="1019172"/>
                    <a:pt x="4981433" y="1034472"/>
                    <a:pt x="5101707" y="1102472"/>
                  </a:cubicBezTo>
                  <a:cubicBezTo>
                    <a:pt x="5463808" y="1306047"/>
                    <a:pt x="5536483" y="1692373"/>
                    <a:pt x="6000159" y="1918473"/>
                  </a:cubicBezTo>
                  <a:cubicBezTo>
                    <a:pt x="6396685" y="2111848"/>
                    <a:pt x="6487209" y="1746773"/>
                    <a:pt x="6707360" y="1498572"/>
                  </a:cubicBezTo>
                  <a:cubicBezTo>
                    <a:pt x="6787685" y="1408047"/>
                    <a:pt x="6873960" y="1323897"/>
                    <a:pt x="6977660" y="1260572"/>
                  </a:cubicBezTo>
                  <a:cubicBezTo>
                    <a:pt x="7208861" y="1118622"/>
                    <a:pt x="7426461" y="1207447"/>
                    <a:pt x="7762211" y="1240597"/>
                  </a:cubicBezTo>
                  <a:cubicBezTo>
                    <a:pt x="7959412" y="1260147"/>
                    <a:pt x="8189762" y="1283947"/>
                    <a:pt x="8454537" y="1190022"/>
                  </a:cubicBezTo>
                  <a:cubicBezTo>
                    <a:pt x="9091188" y="963922"/>
                    <a:pt x="9537439" y="242696"/>
                    <a:pt x="10045739" y="42945"/>
                  </a:cubicBezTo>
                  <a:cubicBezTo>
                    <a:pt x="10342390" y="-73505"/>
                    <a:pt x="10537890" y="75670"/>
                    <a:pt x="10876615" y="150471"/>
                  </a:cubicBezTo>
                  <a:cubicBezTo>
                    <a:pt x="10922516" y="160671"/>
                    <a:pt x="10970966" y="170871"/>
                    <a:pt x="11024941" y="172146"/>
                  </a:cubicBezTo>
                  <a:cubicBezTo>
                    <a:pt x="11381516" y="181071"/>
                    <a:pt x="11725767" y="-83280"/>
                    <a:pt x="12103167" y="40395"/>
                  </a:cubicBezTo>
                  <a:cubicBezTo>
                    <a:pt x="12248093" y="87995"/>
                    <a:pt x="12344143" y="159821"/>
                    <a:pt x="12619118" y="353621"/>
                  </a:cubicBezTo>
                  <a:cubicBezTo>
                    <a:pt x="12737268" y="436921"/>
                    <a:pt x="12891118" y="554221"/>
                    <a:pt x="13152494" y="740796"/>
                  </a:cubicBezTo>
                  <a:cubicBezTo>
                    <a:pt x="13231969" y="797321"/>
                    <a:pt x="13316970" y="857246"/>
                    <a:pt x="13408769" y="920996"/>
                  </a:cubicBezTo>
                  <a:cubicBezTo>
                    <a:pt x="13602994" y="1056147"/>
                    <a:pt x="13764920" y="1165372"/>
                    <a:pt x="13876695" y="1239747"/>
                  </a:cubicBezTo>
                </a:path>
              </a:pathLst>
            </a:custGeom>
            <a:noFill/>
            <a:ln w="4249" cap="flat">
              <a:solidFill>
                <a:srgbClr val="0B508F">
                  <a:alpha val="12000"/>
                </a:srgbClr>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9C3773D-95D5-95BE-87E0-73A6F4D2C773}"/>
                </a:ext>
              </a:extLst>
            </p:cNvPr>
            <p:cNvSpPr/>
            <p:nvPr/>
          </p:nvSpPr>
          <p:spPr>
            <a:xfrm>
              <a:off x="2630203" y="1498820"/>
              <a:ext cx="13876269" cy="2011634"/>
            </a:xfrm>
            <a:custGeom>
              <a:avLst/>
              <a:gdLst>
                <a:gd name="connsiteX0" fmla="*/ 0 w 13876269"/>
                <a:gd name="connsiteY0" fmla="*/ 1658369 h 2011634"/>
                <a:gd name="connsiteX1" fmla="*/ 2402529 w 13876269"/>
                <a:gd name="connsiteY1" fmla="*/ 897193 h 2011634"/>
                <a:gd name="connsiteX2" fmla="*/ 3003904 w 13876269"/>
                <a:gd name="connsiteY2" fmla="*/ 1009394 h 2011634"/>
                <a:gd name="connsiteX3" fmla="*/ 3463330 w 13876269"/>
                <a:gd name="connsiteY3" fmla="*/ 1126694 h 2011634"/>
                <a:gd name="connsiteX4" fmla="*/ 4808032 w 13876269"/>
                <a:gd name="connsiteY4" fmla="*/ 1077394 h 2011634"/>
                <a:gd name="connsiteX5" fmla="*/ 5165882 w 13876269"/>
                <a:gd name="connsiteY5" fmla="*/ 1235919 h 2011634"/>
                <a:gd name="connsiteX6" fmla="*/ 6000159 w 13876269"/>
                <a:gd name="connsiteY6" fmla="*/ 2004745 h 2011634"/>
                <a:gd name="connsiteX7" fmla="*/ 6548410 w 13876269"/>
                <a:gd name="connsiteY7" fmla="*/ 1189594 h 2011634"/>
                <a:gd name="connsiteX8" fmla="*/ 6794910 w 13876269"/>
                <a:gd name="connsiteY8" fmla="*/ 934168 h 2011634"/>
                <a:gd name="connsiteX9" fmla="*/ 7613036 w 13876269"/>
                <a:gd name="connsiteY9" fmla="*/ 1246969 h 2011634"/>
                <a:gd name="connsiteX10" fmla="*/ 8331287 w 13876269"/>
                <a:gd name="connsiteY10" fmla="*/ 1420794 h 2011634"/>
                <a:gd name="connsiteX11" fmla="*/ 9850664 w 13876269"/>
                <a:gd name="connsiteY11" fmla="*/ 230793 h 2011634"/>
                <a:gd name="connsiteX12" fmla="*/ 10753365 w 13876269"/>
                <a:gd name="connsiteY12" fmla="*/ 29342 h 2011634"/>
                <a:gd name="connsiteX13" fmla="*/ 10902541 w 13876269"/>
                <a:gd name="connsiteY13" fmla="*/ 34442 h 2011634"/>
                <a:gd name="connsiteX14" fmla="*/ 11999892 w 13876269"/>
                <a:gd name="connsiteY14" fmla="*/ 71842 h 2011634"/>
                <a:gd name="connsiteX15" fmla="*/ 12515843 w 13876269"/>
                <a:gd name="connsiteY15" fmla="*/ 363818 h 2011634"/>
                <a:gd name="connsiteX16" fmla="*/ 13092569 w 13876269"/>
                <a:gd name="connsiteY16" fmla="*/ 784568 h 2011634"/>
                <a:gd name="connsiteX17" fmla="*/ 13369669 w 13876269"/>
                <a:gd name="connsiteY17" fmla="*/ 980493 h 2011634"/>
                <a:gd name="connsiteX18" fmla="*/ 13876270 w 13876269"/>
                <a:gd name="connsiteY18" fmla="*/ 1326019 h 201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76269" h="2011634">
                  <a:moveTo>
                    <a:pt x="0" y="1658369"/>
                  </a:moveTo>
                  <a:cubicBezTo>
                    <a:pt x="1066752" y="1113519"/>
                    <a:pt x="1847903" y="878068"/>
                    <a:pt x="2402529" y="897193"/>
                  </a:cubicBezTo>
                  <a:cubicBezTo>
                    <a:pt x="2661354" y="906118"/>
                    <a:pt x="2850479" y="951168"/>
                    <a:pt x="3003904" y="1009394"/>
                  </a:cubicBezTo>
                  <a:cubicBezTo>
                    <a:pt x="3156055" y="1066769"/>
                    <a:pt x="3292480" y="1123294"/>
                    <a:pt x="3463330" y="1126694"/>
                  </a:cubicBezTo>
                  <a:cubicBezTo>
                    <a:pt x="3909156" y="1134769"/>
                    <a:pt x="4351581" y="957969"/>
                    <a:pt x="4808032" y="1077394"/>
                  </a:cubicBezTo>
                  <a:cubicBezTo>
                    <a:pt x="4938933" y="1111394"/>
                    <a:pt x="5060483" y="1159419"/>
                    <a:pt x="5165882" y="1235919"/>
                  </a:cubicBezTo>
                  <a:cubicBezTo>
                    <a:pt x="5548808" y="1513019"/>
                    <a:pt x="5658883" y="1929095"/>
                    <a:pt x="6000159" y="2004745"/>
                  </a:cubicBezTo>
                  <a:cubicBezTo>
                    <a:pt x="6341009" y="2079970"/>
                    <a:pt x="6360134" y="1521519"/>
                    <a:pt x="6548410" y="1189594"/>
                  </a:cubicBezTo>
                  <a:cubicBezTo>
                    <a:pt x="6611735" y="1077819"/>
                    <a:pt x="6689935" y="984318"/>
                    <a:pt x="6794910" y="934168"/>
                  </a:cubicBezTo>
                  <a:cubicBezTo>
                    <a:pt x="7043535" y="815593"/>
                    <a:pt x="7281111" y="1063794"/>
                    <a:pt x="7613036" y="1246969"/>
                  </a:cubicBezTo>
                  <a:cubicBezTo>
                    <a:pt x="7817461" y="1359594"/>
                    <a:pt x="8049937" y="1462869"/>
                    <a:pt x="8331287" y="1420794"/>
                  </a:cubicBezTo>
                  <a:cubicBezTo>
                    <a:pt x="8961987" y="1326869"/>
                    <a:pt x="9326638" y="591193"/>
                    <a:pt x="9850664" y="230793"/>
                  </a:cubicBezTo>
                  <a:cubicBezTo>
                    <a:pt x="10120540" y="45067"/>
                    <a:pt x="10373415" y="13617"/>
                    <a:pt x="10753365" y="29342"/>
                  </a:cubicBezTo>
                  <a:cubicBezTo>
                    <a:pt x="10800541" y="31467"/>
                    <a:pt x="10849841" y="34867"/>
                    <a:pt x="10902541" y="34442"/>
                  </a:cubicBezTo>
                  <a:cubicBezTo>
                    <a:pt x="11256991" y="32317"/>
                    <a:pt x="11630142" y="-62458"/>
                    <a:pt x="11999892" y="71842"/>
                  </a:cubicBezTo>
                  <a:cubicBezTo>
                    <a:pt x="12165642" y="131767"/>
                    <a:pt x="12300793" y="213793"/>
                    <a:pt x="12515843" y="363818"/>
                  </a:cubicBezTo>
                  <a:cubicBezTo>
                    <a:pt x="12636543" y="447968"/>
                    <a:pt x="12797194" y="572493"/>
                    <a:pt x="13092569" y="784568"/>
                  </a:cubicBezTo>
                  <a:cubicBezTo>
                    <a:pt x="13175869" y="844493"/>
                    <a:pt x="13267669" y="909093"/>
                    <a:pt x="13369669" y="980493"/>
                  </a:cubicBezTo>
                  <a:cubicBezTo>
                    <a:pt x="13580894" y="1127969"/>
                    <a:pt x="13756845" y="1246544"/>
                    <a:pt x="13876270" y="1326019"/>
                  </a:cubicBezTo>
                </a:path>
              </a:pathLst>
            </a:custGeom>
            <a:noFill/>
            <a:ln w="4249" cap="flat">
              <a:solidFill>
                <a:srgbClr val="0B508F">
                  <a:alpha val="12000"/>
                </a:srgbClr>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D15DFF5-4962-C16D-E359-F4FE4E8AA448}"/>
                </a:ext>
              </a:extLst>
            </p:cNvPr>
            <p:cNvSpPr/>
            <p:nvPr/>
          </p:nvSpPr>
          <p:spPr>
            <a:xfrm>
              <a:off x="2630203" y="883728"/>
              <a:ext cx="13876695" cy="2199487"/>
            </a:xfrm>
            <a:custGeom>
              <a:avLst/>
              <a:gdLst>
                <a:gd name="connsiteX0" fmla="*/ 0 w 13876695"/>
                <a:gd name="connsiteY0" fmla="*/ 1848886 h 2199487"/>
                <a:gd name="connsiteX1" fmla="*/ 2980105 w 13876695"/>
                <a:gd name="connsiteY1" fmla="*/ 1010785 h 2199487"/>
                <a:gd name="connsiteX2" fmla="*/ 4909183 w 13876695"/>
                <a:gd name="connsiteY2" fmla="*/ 1236885 h 2199487"/>
                <a:gd name="connsiteX3" fmla="*/ 6000159 w 13876695"/>
                <a:gd name="connsiteY3" fmla="*/ 2194836 h 2199487"/>
                <a:gd name="connsiteX4" fmla="*/ 6612160 w 13876695"/>
                <a:gd name="connsiteY4" fmla="*/ 712009 h 2199487"/>
                <a:gd name="connsiteX5" fmla="*/ 8208887 w 13876695"/>
                <a:gd name="connsiteY5" fmla="*/ 1755811 h 2199487"/>
                <a:gd name="connsiteX6" fmla="*/ 10630540 w 13876695"/>
                <a:gd name="connsiteY6" fmla="*/ 12883 h 2199487"/>
                <a:gd name="connsiteX7" fmla="*/ 12413418 w 13876695"/>
                <a:gd name="connsiteY7" fmla="*/ 478684 h 2199487"/>
                <a:gd name="connsiteX8" fmla="*/ 13331419 w 13876695"/>
                <a:gd name="connsiteY8" fmla="*/ 1143810 h 2199487"/>
                <a:gd name="connsiteX9" fmla="*/ 13876695 w 13876695"/>
                <a:gd name="connsiteY9" fmla="*/ 1516535 h 219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6695" h="2199487">
                  <a:moveTo>
                    <a:pt x="0" y="1848886"/>
                  </a:moveTo>
                  <a:cubicBezTo>
                    <a:pt x="1241002" y="1248360"/>
                    <a:pt x="2308178" y="1069435"/>
                    <a:pt x="2980105" y="1010785"/>
                  </a:cubicBezTo>
                  <a:cubicBezTo>
                    <a:pt x="3742555" y="944060"/>
                    <a:pt x="4329482" y="900709"/>
                    <a:pt x="4909183" y="1236885"/>
                  </a:cubicBezTo>
                  <a:cubicBezTo>
                    <a:pt x="5555183" y="1611310"/>
                    <a:pt x="5728583" y="2260711"/>
                    <a:pt x="6000159" y="2194836"/>
                  </a:cubicBezTo>
                  <a:cubicBezTo>
                    <a:pt x="6374584" y="2104311"/>
                    <a:pt x="6177384" y="863309"/>
                    <a:pt x="6612160" y="712009"/>
                  </a:cubicBezTo>
                  <a:cubicBezTo>
                    <a:pt x="7043960" y="561559"/>
                    <a:pt x="7433261" y="1718835"/>
                    <a:pt x="8208887" y="1755811"/>
                  </a:cubicBezTo>
                  <a:cubicBezTo>
                    <a:pt x="9139638" y="1800011"/>
                    <a:pt x="9344913" y="163759"/>
                    <a:pt x="10630540" y="12883"/>
                  </a:cubicBezTo>
                  <a:cubicBezTo>
                    <a:pt x="11188566" y="-52567"/>
                    <a:pt x="11911492" y="135709"/>
                    <a:pt x="12413418" y="478684"/>
                  </a:cubicBezTo>
                  <a:cubicBezTo>
                    <a:pt x="12569393" y="585359"/>
                    <a:pt x="12795918" y="769809"/>
                    <a:pt x="13331419" y="1143810"/>
                  </a:cubicBezTo>
                  <a:cubicBezTo>
                    <a:pt x="13559644" y="1303610"/>
                    <a:pt x="13749619" y="1431535"/>
                    <a:pt x="13876695" y="1516535"/>
                  </a:cubicBezTo>
                </a:path>
              </a:pathLst>
            </a:custGeom>
            <a:noFill/>
            <a:ln w="4249" cap="flat">
              <a:solidFill>
                <a:srgbClr val="0B508F">
                  <a:alpha val="12000"/>
                </a:srgbClr>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1CFF4A1-B820-20E0-2CB7-526E2671123F}"/>
                </a:ext>
              </a:extLst>
            </p:cNvPr>
            <p:cNvSpPr/>
            <p:nvPr/>
          </p:nvSpPr>
          <p:spPr>
            <a:xfrm>
              <a:off x="2630203" y="1219376"/>
              <a:ext cx="13876269" cy="2178593"/>
            </a:xfrm>
            <a:custGeom>
              <a:avLst/>
              <a:gdLst>
                <a:gd name="connsiteX0" fmla="*/ 0 w 13876269"/>
                <a:gd name="connsiteY0" fmla="*/ 1829438 h 2178593"/>
                <a:gd name="connsiteX1" fmla="*/ 2980105 w 13876269"/>
                <a:gd name="connsiteY1" fmla="*/ 991337 h 2178593"/>
                <a:gd name="connsiteX2" fmla="*/ 4909183 w 13876269"/>
                <a:gd name="connsiteY2" fmla="*/ 1217438 h 2178593"/>
                <a:gd name="connsiteX3" fmla="*/ 6000159 w 13876269"/>
                <a:gd name="connsiteY3" fmla="*/ 2175389 h 2178593"/>
                <a:gd name="connsiteX4" fmla="*/ 6714160 w 13876269"/>
                <a:gd name="connsiteY4" fmla="*/ 802212 h 2178593"/>
                <a:gd name="connsiteX5" fmla="*/ 6879910 w 13876269"/>
                <a:gd name="connsiteY5" fmla="*/ 798812 h 2178593"/>
                <a:gd name="connsiteX6" fmla="*/ 7785161 w 13876269"/>
                <a:gd name="connsiteY6" fmla="*/ 1568063 h 2178593"/>
                <a:gd name="connsiteX7" fmla="*/ 8306212 w 13876269"/>
                <a:gd name="connsiteY7" fmla="*/ 1709163 h 2178593"/>
                <a:gd name="connsiteX8" fmla="*/ 10474140 w 13876269"/>
                <a:gd name="connsiteY8" fmla="*/ 21911 h 2178593"/>
                <a:gd name="connsiteX9" fmla="*/ 10664540 w 13876269"/>
                <a:gd name="connsiteY9" fmla="*/ 1511 h 2178593"/>
                <a:gd name="connsiteX10" fmla="*/ 11514967 w 13876269"/>
                <a:gd name="connsiteY10" fmla="*/ 111586 h 2178593"/>
                <a:gd name="connsiteX11" fmla="*/ 12412992 w 13876269"/>
                <a:gd name="connsiteY11" fmla="*/ 458812 h 2178593"/>
                <a:gd name="connsiteX12" fmla="*/ 12928094 w 13876269"/>
                <a:gd name="connsiteY12" fmla="*/ 836637 h 2178593"/>
                <a:gd name="connsiteX13" fmla="*/ 13330994 w 13876269"/>
                <a:gd name="connsiteY13" fmla="*/ 1123937 h 2178593"/>
                <a:gd name="connsiteX14" fmla="*/ 13876270 w 13876269"/>
                <a:gd name="connsiteY14" fmla="*/ 1496663 h 217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269" h="2178593">
                  <a:moveTo>
                    <a:pt x="0" y="1829438"/>
                  </a:moveTo>
                  <a:cubicBezTo>
                    <a:pt x="1241002" y="1228913"/>
                    <a:pt x="2308178" y="1049987"/>
                    <a:pt x="2980105" y="991337"/>
                  </a:cubicBezTo>
                  <a:cubicBezTo>
                    <a:pt x="3742555" y="924612"/>
                    <a:pt x="4329482" y="881262"/>
                    <a:pt x="4909183" y="1217438"/>
                  </a:cubicBezTo>
                  <a:cubicBezTo>
                    <a:pt x="5550083" y="1588888"/>
                    <a:pt x="5701809" y="2229364"/>
                    <a:pt x="6000159" y="2175389"/>
                  </a:cubicBezTo>
                  <a:cubicBezTo>
                    <a:pt x="6394985" y="2104414"/>
                    <a:pt x="6271309" y="955637"/>
                    <a:pt x="6714160" y="802212"/>
                  </a:cubicBezTo>
                  <a:cubicBezTo>
                    <a:pt x="6768985" y="783087"/>
                    <a:pt x="6823810" y="784362"/>
                    <a:pt x="6879910" y="798812"/>
                  </a:cubicBezTo>
                  <a:cubicBezTo>
                    <a:pt x="7173585" y="874462"/>
                    <a:pt x="7402236" y="1333038"/>
                    <a:pt x="7785161" y="1568063"/>
                  </a:cubicBezTo>
                  <a:cubicBezTo>
                    <a:pt x="7944537" y="1665813"/>
                    <a:pt x="8115812" y="1721488"/>
                    <a:pt x="8306212" y="1709163"/>
                  </a:cubicBezTo>
                  <a:cubicBezTo>
                    <a:pt x="9137938" y="1654338"/>
                    <a:pt x="9423964" y="222086"/>
                    <a:pt x="10474140" y="21911"/>
                  </a:cubicBezTo>
                  <a:cubicBezTo>
                    <a:pt x="10537040" y="10011"/>
                    <a:pt x="10599940" y="4061"/>
                    <a:pt x="10664540" y="1511"/>
                  </a:cubicBezTo>
                  <a:cubicBezTo>
                    <a:pt x="10913591" y="-9114"/>
                    <a:pt x="11185166" y="37211"/>
                    <a:pt x="11514967" y="111586"/>
                  </a:cubicBezTo>
                  <a:cubicBezTo>
                    <a:pt x="11858367" y="189786"/>
                    <a:pt x="12146943" y="284986"/>
                    <a:pt x="12412992" y="458812"/>
                  </a:cubicBezTo>
                  <a:cubicBezTo>
                    <a:pt x="12518818" y="528087"/>
                    <a:pt x="12627618" y="618187"/>
                    <a:pt x="12928094" y="836637"/>
                  </a:cubicBezTo>
                  <a:cubicBezTo>
                    <a:pt x="13039019" y="917387"/>
                    <a:pt x="13171619" y="1012162"/>
                    <a:pt x="13330994" y="1123937"/>
                  </a:cubicBezTo>
                  <a:cubicBezTo>
                    <a:pt x="13559220" y="1283738"/>
                    <a:pt x="13749195" y="1411663"/>
                    <a:pt x="13876270" y="1496663"/>
                  </a:cubicBezTo>
                </a:path>
              </a:pathLst>
            </a:custGeom>
            <a:noFill/>
            <a:ln w="4249" cap="flat">
              <a:solidFill>
                <a:srgbClr val="0B508F">
                  <a:alpha val="12000"/>
                </a:srgbClr>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CBE2A8D-9D04-4206-B71E-51E9534F9803}"/>
                </a:ext>
              </a:extLst>
            </p:cNvPr>
            <p:cNvSpPr/>
            <p:nvPr/>
          </p:nvSpPr>
          <p:spPr>
            <a:xfrm>
              <a:off x="2630203" y="1544376"/>
              <a:ext cx="13876695" cy="2168940"/>
            </a:xfrm>
            <a:custGeom>
              <a:avLst/>
              <a:gdLst>
                <a:gd name="connsiteX0" fmla="*/ 0 w 13876695"/>
                <a:gd name="connsiteY0" fmla="*/ 1821064 h 2168940"/>
                <a:gd name="connsiteX1" fmla="*/ 2980529 w 13876695"/>
                <a:gd name="connsiteY1" fmla="*/ 982963 h 2168940"/>
                <a:gd name="connsiteX2" fmla="*/ 4909607 w 13876695"/>
                <a:gd name="connsiteY2" fmla="*/ 1209063 h 2168940"/>
                <a:gd name="connsiteX3" fmla="*/ 6000584 w 13876695"/>
                <a:gd name="connsiteY3" fmla="*/ 2167014 h 2168940"/>
                <a:gd name="connsiteX4" fmla="*/ 6816585 w 13876695"/>
                <a:gd name="connsiteY4" fmla="*/ 903913 h 2168940"/>
                <a:gd name="connsiteX5" fmla="*/ 6978936 w 13876695"/>
                <a:gd name="connsiteY5" fmla="*/ 894563 h 2168940"/>
                <a:gd name="connsiteX6" fmla="*/ 7891412 w 13876695"/>
                <a:gd name="connsiteY6" fmla="*/ 1602189 h 2168940"/>
                <a:gd name="connsiteX7" fmla="*/ 8404387 w 13876695"/>
                <a:gd name="connsiteY7" fmla="*/ 1674439 h 2168940"/>
                <a:gd name="connsiteX8" fmla="*/ 10513665 w 13876695"/>
                <a:gd name="connsiteY8" fmla="*/ 6737 h 2168940"/>
                <a:gd name="connsiteX9" fmla="*/ 10699816 w 13876695"/>
                <a:gd name="connsiteY9" fmla="*/ 1637 h 2168940"/>
                <a:gd name="connsiteX10" fmla="*/ 11523042 w 13876695"/>
                <a:gd name="connsiteY10" fmla="*/ 151237 h 2168940"/>
                <a:gd name="connsiteX11" fmla="*/ 12413418 w 13876695"/>
                <a:gd name="connsiteY11" fmla="*/ 450862 h 2168940"/>
                <a:gd name="connsiteX12" fmla="*/ 12928518 w 13876695"/>
                <a:gd name="connsiteY12" fmla="*/ 828688 h 2168940"/>
                <a:gd name="connsiteX13" fmla="*/ 13331419 w 13876695"/>
                <a:gd name="connsiteY13" fmla="*/ 1115988 h 2168940"/>
                <a:gd name="connsiteX14" fmla="*/ 13876695 w 13876695"/>
                <a:gd name="connsiteY14" fmla="*/ 1488714 h 2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695" h="2168940">
                  <a:moveTo>
                    <a:pt x="0" y="1821064"/>
                  </a:moveTo>
                  <a:cubicBezTo>
                    <a:pt x="1241002" y="1220113"/>
                    <a:pt x="2308178" y="1041613"/>
                    <a:pt x="2980529" y="982963"/>
                  </a:cubicBezTo>
                  <a:cubicBezTo>
                    <a:pt x="3742981" y="916238"/>
                    <a:pt x="4329906" y="872888"/>
                    <a:pt x="4909607" y="1209063"/>
                  </a:cubicBezTo>
                  <a:cubicBezTo>
                    <a:pt x="5545833" y="1577964"/>
                    <a:pt x="5675033" y="2208239"/>
                    <a:pt x="6000584" y="2167014"/>
                  </a:cubicBezTo>
                  <a:cubicBezTo>
                    <a:pt x="6414959" y="2114314"/>
                    <a:pt x="6365659" y="1058613"/>
                    <a:pt x="6816585" y="903913"/>
                  </a:cubicBezTo>
                  <a:cubicBezTo>
                    <a:pt x="6869710" y="885638"/>
                    <a:pt x="6923260" y="884788"/>
                    <a:pt x="6978936" y="894563"/>
                  </a:cubicBezTo>
                  <a:cubicBezTo>
                    <a:pt x="7305761" y="951088"/>
                    <a:pt x="7494886" y="1409238"/>
                    <a:pt x="7891412" y="1602189"/>
                  </a:cubicBezTo>
                  <a:cubicBezTo>
                    <a:pt x="8054612" y="1681664"/>
                    <a:pt x="8222487" y="1709289"/>
                    <a:pt x="8404387" y="1674439"/>
                  </a:cubicBezTo>
                  <a:cubicBezTo>
                    <a:pt x="9185964" y="1524413"/>
                    <a:pt x="9529363" y="129562"/>
                    <a:pt x="10513665" y="6737"/>
                  </a:cubicBezTo>
                  <a:cubicBezTo>
                    <a:pt x="10577841" y="-1338"/>
                    <a:pt x="10638615" y="-913"/>
                    <a:pt x="10699816" y="1637"/>
                  </a:cubicBezTo>
                  <a:cubicBezTo>
                    <a:pt x="10929316" y="11837"/>
                    <a:pt x="11165616" y="76862"/>
                    <a:pt x="11523042" y="151237"/>
                  </a:cubicBezTo>
                  <a:cubicBezTo>
                    <a:pt x="11884292" y="227312"/>
                    <a:pt x="12142267" y="280862"/>
                    <a:pt x="12413418" y="450862"/>
                  </a:cubicBezTo>
                  <a:cubicBezTo>
                    <a:pt x="12515418" y="515037"/>
                    <a:pt x="12589368" y="582187"/>
                    <a:pt x="12928518" y="828688"/>
                  </a:cubicBezTo>
                  <a:cubicBezTo>
                    <a:pt x="13039444" y="909438"/>
                    <a:pt x="13172044" y="1004213"/>
                    <a:pt x="13331419" y="1115988"/>
                  </a:cubicBezTo>
                  <a:cubicBezTo>
                    <a:pt x="13559644" y="1275788"/>
                    <a:pt x="13749619" y="1403713"/>
                    <a:pt x="13876695" y="1488714"/>
                  </a:cubicBezTo>
                </a:path>
              </a:pathLst>
            </a:custGeom>
            <a:noFill/>
            <a:ln w="4249" cap="flat">
              <a:solidFill>
                <a:srgbClr val="0B508F">
                  <a:alpha val="12000"/>
                </a:srgbClr>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0E62261-F5C7-1AF8-4704-FCF272D8A17E}"/>
                </a:ext>
              </a:extLst>
            </p:cNvPr>
            <p:cNvSpPr/>
            <p:nvPr/>
          </p:nvSpPr>
          <p:spPr>
            <a:xfrm>
              <a:off x="2630203" y="1858900"/>
              <a:ext cx="13876269" cy="2169610"/>
            </a:xfrm>
            <a:custGeom>
              <a:avLst/>
              <a:gdLst>
                <a:gd name="connsiteX0" fmla="*/ 0 w 13876269"/>
                <a:gd name="connsiteY0" fmla="*/ 1822740 h 2169610"/>
                <a:gd name="connsiteX1" fmla="*/ 2980105 w 13876269"/>
                <a:gd name="connsiteY1" fmla="*/ 984639 h 2169610"/>
                <a:gd name="connsiteX2" fmla="*/ 4909183 w 13876269"/>
                <a:gd name="connsiteY2" fmla="*/ 1210739 h 2169610"/>
                <a:gd name="connsiteX3" fmla="*/ 6000159 w 13876269"/>
                <a:gd name="connsiteY3" fmla="*/ 2168690 h 2169610"/>
                <a:gd name="connsiteX4" fmla="*/ 6918160 w 13876269"/>
                <a:gd name="connsiteY4" fmla="*/ 1015239 h 2169610"/>
                <a:gd name="connsiteX5" fmla="*/ 7076686 w 13876269"/>
                <a:gd name="connsiteY5" fmla="*/ 999514 h 2169610"/>
                <a:gd name="connsiteX6" fmla="*/ 7996812 w 13876269"/>
                <a:gd name="connsiteY6" fmla="*/ 1645940 h 2169610"/>
                <a:gd name="connsiteX7" fmla="*/ 8501287 w 13876269"/>
                <a:gd name="connsiteY7" fmla="*/ 1649340 h 2169610"/>
                <a:gd name="connsiteX8" fmla="*/ 10551915 w 13876269"/>
                <a:gd name="connsiteY8" fmla="*/ 1188 h 2169610"/>
                <a:gd name="connsiteX9" fmla="*/ 10733390 w 13876269"/>
                <a:gd name="connsiteY9" fmla="*/ 11388 h 2169610"/>
                <a:gd name="connsiteX10" fmla="*/ 11529842 w 13876269"/>
                <a:gd name="connsiteY10" fmla="*/ 200088 h 2169610"/>
                <a:gd name="connsiteX11" fmla="*/ 12412992 w 13876269"/>
                <a:gd name="connsiteY11" fmla="*/ 452538 h 2169610"/>
                <a:gd name="connsiteX12" fmla="*/ 12928094 w 13876269"/>
                <a:gd name="connsiteY12" fmla="*/ 830364 h 2169610"/>
                <a:gd name="connsiteX13" fmla="*/ 13330994 w 13876269"/>
                <a:gd name="connsiteY13" fmla="*/ 1117664 h 2169610"/>
                <a:gd name="connsiteX14" fmla="*/ 13876270 w 13876269"/>
                <a:gd name="connsiteY14" fmla="*/ 1490389 h 216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6269" h="2169610">
                  <a:moveTo>
                    <a:pt x="0" y="1822740"/>
                  </a:moveTo>
                  <a:cubicBezTo>
                    <a:pt x="1241002" y="1222214"/>
                    <a:pt x="2308178" y="1043289"/>
                    <a:pt x="2980105" y="984639"/>
                  </a:cubicBezTo>
                  <a:cubicBezTo>
                    <a:pt x="3742555" y="917914"/>
                    <a:pt x="4329482" y="874564"/>
                    <a:pt x="4909183" y="1210739"/>
                  </a:cubicBezTo>
                  <a:cubicBezTo>
                    <a:pt x="5540308" y="1576665"/>
                    <a:pt x="5647408" y="2196740"/>
                    <a:pt x="6000159" y="2168690"/>
                  </a:cubicBezTo>
                  <a:cubicBezTo>
                    <a:pt x="6434509" y="2134265"/>
                    <a:pt x="6459584" y="1171639"/>
                    <a:pt x="6918160" y="1015239"/>
                  </a:cubicBezTo>
                  <a:cubicBezTo>
                    <a:pt x="6969160" y="997814"/>
                    <a:pt x="7021860" y="994414"/>
                    <a:pt x="7076686" y="999514"/>
                  </a:cubicBezTo>
                  <a:cubicBezTo>
                    <a:pt x="7437511" y="1033939"/>
                    <a:pt x="7585836" y="1495489"/>
                    <a:pt x="7996812" y="1645940"/>
                  </a:cubicBezTo>
                  <a:cubicBezTo>
                    <a:pt x="8163412" y="1706715"/>
                    <a:pt x="8328737" y="1707140"/>
                    <a:pt x="8501287" y="1649340"/>
                  </a:cubicBezTo>
                  <a:cubicBezTo>
                    <a:pt x="9232288" y="1405389"/>
                    <a:pt x="9634764" y="52188"/>
                    <a:pt x="10551915" y="1188"/>
                  </a:cubicBezTo>
                  <a:cubicBezTo>
                    <a:pt x="10616941" y="-2637"/>
                    <a:pt x="10675591" y="3313"/>
                    <a:pt x="10733390" y="11388"/>
                  </a:cubicBezTo>
                  <a:cubicBezTo>
                    <a:pt x="10943341" y="41138"/>
                    <a:pt x="11144791" y="126563"/>
                    <a:pt x="11529842" y="200088"/>
                  </a:cubicBezTo>
                  <a:cubicBezTo>
                    <a:pt x="11909367" y="273613"/>
                    <a:pt x="12135468" y="286363"/>
                    <a:pt x="12412992" y="452538"/>
                  </a:cubicBezTo>
                  <a:cubicBezTo>
                    <a:pt x="12511168" y="511188"/>
                    <a:pt x="12550268" y="555388"/>
                    <a:pt x="12928094" y="830364"/>
                  </a:cubicBezTo>
                  <a:cubicBezTo>
                    <a:pt x="13039019" y="911114"/>
                    <a:pt x="13171619" y="1005889"/>
                    <a:pt x="13330994" y="1117664"/>
                  </a:cubicBezTo>
                  <a:cubicBezTo>
                    <a:pt x="13559220" y="1277464"/>
                    <a:pt x="13749195" y="1405389"/>
                    <a:pt x="13876270" y="1490389"/>
                  </a:cubicBezTo>
                </a:path>
              </a:pathLst>
            </a:custGeom>
            <a:noFill/>
            <a:ln w="4249" cap="flat">
              <a:solidFill>
                <a:srgbClr val="0B508F">
                  <a:alpha val="12000"/>
                </a:srgbClr>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AF9E35B-482E-D50E-2D2B-57A5CD0CFF91}"/>
                </a:ext>
              </a:extLst>
            </p:cNvPr>
            <p:cNvSpPr/>
            <p:nvPr/>
          </p:nvSpPr>
          <p:spPr>
            <a:xfrm>
              <a:off x="2630203" y="2168512"/>
              <a:ext cx="13875419" cy="2175530"/>
            </a:xfrm>
            <a:custGeom>
              <a:avLst/>
              <a:gdLst>
                <a:gd name="connsiteX0" fmla="*/ 0 w 13875419"/>
                <a:gd name="connsiteY0" fmla="*/ 1829328 h 2175530"/>
                <a:gd name="connsiteX1" fmla="*/ 2980105 w 13875419"/>
                <a:gd name="connsiteY1" fmla="*/ 991227 h 2175530"/>
                <a:gd name="connsiteX2" fmla="*/ 4909183 w 13875419"/>
                <a:gd name="connsiteY2" fmla="*/ 1217328 h 2175530"/>
                <a:gd name="connsiteX3" fmla="*/ 6000159 w 13875419"/>
                <a:gd name="connsiteY3" fmla="*/ 2175279 h 2175530"/>
                <a:gd name="connsiteX4" fmla="*/ 7020160 w 13875419"/>
                <a:gd name="connsiteY4" fmla="*/ 1131477 h 2175530"/>
                <a:gd name="connsiteX5" fmla="*/ 7175286 w 13875419"/>
                <a:gd name="connsiteY5" fmla="*/ 1109377 h 2175530"/>
                <a:gd name="connsiteX6" fmla="*/ 8102637 w 13875419"/>
                <a:gd name="connsiteY6" fmla="*/ 1694178 h 2175530"/>
                <a:gd name="connsiteX7" fmla="*/ 8598612 w 13875419"/>
                <a:gd name="connsiteY7" fmla="*/ 1628728 h 2175530"/>
                <a:gd name="connsiteX8" fmla="*/ 10590591 w 13875419"/>
                <a:gd name="connsiteY8" fmla="*/ 126 h 2175530"/>
                <a:gd name="connsiteX9" fmla="*/ 10767390 w 13875419"/>
                <a:gd name="connsiteY9" fmla="*/ 26051 h 2175530"/>
                <a:gd name="connsiteX10" fmla="*/ 11536641 w 13875419"/>
                <a:gd name="connsiteY10" fmla="*/ 253851 h 2175530"/>
                <a:gd name="connsiteX11" fmla="*/ 12412143 w 13875419"/>
                <a:gd name="connsiteY11" fmla="*/ 458702 h 2175530"/>
                <a:gd name="connsiteX12" fmla="*/ 12927243 w 13875419"/>
                <a:gd name="connsiteY12" fmla="*/ 836527 h 2175530"/>
                <a:gd name="connsiteX13" fmla="*/ 13330144 w 13875419"/>
                <a:gd name="connsiteY13" fmla="*/ 1123827 h 2175530"/>
                <a:gd name="connsiteX14" fmla="*/ 13875420 w 13875419"/>
                <a:gd name="connsiteY14" fmla="*/ 1496553 h 217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75419" h="2175530">
                  <a:moveTo>
                    <a:pt x="0" y="1829328"/>
                  </a:moveTo>
                  <a:cubicBezTo>
                    <a:pt x="1241002" y="1228803"/>
                    <a:pt x="2308178" y="1049877"/>
                    <a:pt x="2980105" y="991227"/>
                  </a:cubicBezTo>
                  <a:cubicBezTo>
                    <a:pt x="3742555" y="924502"/>
                    <a:pt x="4329482" y="881152"/>
                    <a:pt x="4909183" y="1217328"/>
                  </a:cubicBezTo>
                  <a:cubicBezTo>
                    <a:pt x="5535208" y="1580278"/>
                    <a:pt x="5620208" y="2189729"/>
                    <a:pt x="6000159" y="2175279"/>
                  </a:cubicBezTo>
                  <a:cubicBezTo>
                    <a:pt x="6454485" y="2157854"/>
                    <a:pt x="6553509" y="1289578"/>
                    <a:pt x="7020160" y="1131477"/>
                  </a:cubicBezTo>
                  <a:cubicBezTo>
                    <a:pt x="7069460" y="1114902"/>
                    <a:pt x="7120885" y="1108102"/>
                    <a:pt x="7175286" y="1109377"/>
                  </a:cubicBezTo>
                  <a:cubicBezTo>
                    <a:pt x="7570111" y="1118727"/>
                    <a:pt x="7677636" y="1586653"/>
                    <a:pt x="8102637" y="1694178"/>
                  </a:cubicBezTo>
                  <a:cubicBezTo>
                    <a:pt x="8272637" y="1737103"/>
                    <a:pt x="8435412" y="1709478"/>
                    <a:pt x="8598612" y="1628728"/>
                  </a:cubicBezTo>
                  <a:cubicBezTo>
                    <a:pt x="9280314" y="1292128"/>
                    <a:pt x="9741014" y="-14749"/>
                    <a:pt x="10590591" y="126"/>
                  </a:cubicBezTo>
                  <a:cubicBezTo>
                    <a:pt x="10656890" y="1401"/>
                    <a:pt x="10712990" y="12026"/>
                    <a:pt x="10767390" y="26051"/>
                  </a:cubicBezTo>
                  <a:cubicBezTo>
                    <a:pt x="10957791" y="74926"/>
                    <a:pt x="11123966" y="181176"/>
                    <a:pt x="11536641" y="253851"/>
                  </a:cubicBezTo>
                  <a:cubicBezTo>
                    <a:pt x="11934017" y="324826"/>
                    <a:pt x="12128667" y="297201"/>
                    <a:pt x="12412143" y="458702"/>
                  </a:cubicBezTo>
                  <a:cubicBezTo>
                    <a:pt x="12506493" y="512252"/>
                    <a:pt x="12510318" y="533502"/>
                    <a:pt x="12927243" y="836527"/>
                  </a:cubicBezTo>
                  <a:cubicBezTo>
                    <a:pt x="13038169" y="917277"/>
                    <a:pt x="13170769" y="1012052"/>
                    <a:pt x="13330144" y="1123827"/>
                  </a:cubicBezTo>
                  <a:cubicBezTo>
                    <a:pt x="13558369" y="1283628"/>
                    <a:pt x="13748345" y="1411553"/>
                    <a:pt x="13875420" y="1496553"/>
                  </a:cubicBezTo>
                </a:path>
              </a:pathLst>
            </a:custGeom>
            <a:noFill/>
            <a:ln w="4249" cap="flat">
              <a:solidFill>
                <a:srgbClr val="0B508F">
                  <a:alpha val="12000"/>
                </a:srgbClr>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9AE5ED2-9821-33B1-D959-AF414C730055}"/>
                </a:ext>
              </a:extLst>
            </p:cNvPr>
            <p:cNvSpPr/>
            <p:nvPr/>
          </p:nvSpPr>
          <p:spPr>
            <a:xfrm>
              <a:off x="2630203" y="2474773"/>
              <a:ext cx="13876269" cy="2185218"/>
            </a:xfrm>
            <a:custGeom>
              <a:avLst/>
              <a:gdLst>
                <a:gd name="connsiteX0" fmla="*/ 0 w 13876269"/>
                <a:gd name="connsiteY0" fmla="*/ 1839268 h 2185218"/>
                <a:gd name="connsiteX1" fmla="*/ 2980105 w 13876269"/>
                <a:gd name="connsiteY1" fmla="*/ 1001167 h 2185218"/>
                <a:gd name="connsiteX2" fmla="*/ 4909183 w 13876269"/>
                <a:gd name="connsiteY2" fmla="*/ 1227267 h 2185218"/>
                <a:gd name="connsiteX3" fmla="*/ 6000159 w 13876269"/>
                <a:gd name="connsiteY3" fmla="*/ 2185218 h 2185218"/>
                <a:gd name="connsiteX4" fmla="*/ 7273886 w 13876269"/>
                <a:gd name="connsiteY4" fmla="*/ 1223017 h 2185218"/>
                <a:gd name="connsiteX5" fmla="*/ 8208887 w 13876269"/>
                <a:gd name="connsiteY5" fmla="*/ 1746193 h 2185218"/>
                <a:gd name="connsiteX6" fmla="*/ 10630115 w 13876269"/>
                <a:gd name="connsiteY6" fmla="*/ 3266 h 2185218"/>
                <a:gd name="connsiteX7" fmla="*/ 11544717 w 13876269"/>
                <a:gd name="connsiteY7" fmla="*/ 311816 h 2185218"/>
                <a:gd name="connsiteX8" fmla="*/ 12412992 w 13876269"/>
                <a:gd name="connsiteY8" fmla="*/ 469066 h 2185218"/>
                <a:gd name="connsiteX9" fmla="*/ 12928094 w 13876269"/>
                <a:gd name="connsiteY9" fmla="*/ 846892 h 2185218"/>
                <a:gd name="connsiteX10" fmla="*/ 13330994 w 13876269"/>
                <a:gd name="connsiteY10" fmla="*/ 1134192 h 2185218"/>
                <a:gd name="connsiteX11" fmla="*/ 13876270 w 13876269"/>
                <a:gd name="connsiteY11" fmla="*/ 1506918 h 218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6269" h="2185218">
                  <a:moveTo>
                    <a:pt x="0" y="1839268"/>
                  </a:moveTo>
                  <a:cubicBezTo>
                    <a:pt x="1241002" y="1238742"/>
                    <a:pt x="2308178" y="1059817"/>
                    <a:pt x="2980105" y="1001167"/>
                  </a:cubicBezTo>
                  <a:cubicBezTo>
                    <a:pt x="3742555" y="934442"/>
                    <a:pt x="4329482" y="891092"/>
                    <a:pt x="4909183" y="1227267"/>
                  </a:cubicBezTo>
                  <a:cubicBezTo>
                    <a:pt x="5530533" y="1587242"/>
                    <a:pt x="5593008" y="2185643"/>
                    <a:pt x="6000159" y="2185218"/>
                  </a:cubicBezTo>
                  <a:cubicBezTo>
                    <a:pt x="6521634" y="2184793"/>
                    <a:pt x="6678885" y="1248942"/>
                    <a:pt x="7273886" y="1223017"/>
                  </a:cubicBezTo>
                  <a:cubicBezTo>
                    <a:pt x="7702286" y="1204317"/>
                    <a:pt x="7769011" y="1682868"/>
                    <a:pt x="8208887" y="1746193"/>
                  </a:cubicBezTo>
                  <a:cubicBezTo>
                    <a:pt x="9094589" y="1873693"/>
                    <a:pt x="9656014" y="-90660"/>
                    <a:pt x="10630115" y="3266"/>
                  </a:cubicBezTo>
                  <a:cubicBezTo>
                    <a:pt x="10923791" y="31741"/>
                    <a:pt x="10973516" y="217466"/>
                    <a:pt x="11544717" y="311816"/>
                  </a:cubicBezTo>
                  <a:cubicBezTo>
                    <a:pt x="11959942" y="380241"/>
                    <a:pt x="12123142" y="313091"/>
                    <a:pt x="12412992" y="469066"/>
                  </a:cubicBezTo>
                  <a:cubicBezTo>
                    <a:pt x="12503518" y="517941"/>
                    <a:pt x="12472493" y="515391"/>
                    <a:pt x="12928094" y="846892"/>
                  </a:cubicBezTo>
                  <a:cubicBezTo>
                    <a:pt x="13039019" y="927642"/>
                    <a:pt x="13171619" y="1022417"/>
                    <a:pt x="13330994" y="1134192"/>
                  </a:cubicBezTo>
                  <a:cubicBezTo>
                    <a:pt x="13559220" y="1293992"/>
                    <a:pt x="13749195" y="1421917"/>
                    <a:pt x="13876270" y="1506918"/>
                  </a:cubicBezTo>
                </a:path>
              </a:pathLst>
            </a:custGeom>
            <a:noFill/>
            <a:ln w="4249" cap="flat">
              <a:solidFill>
                <a:srgbClr val="0B508F">
                  <a:alpha val="12000"/>
                </a:srgbClr>
              </a:solid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D41A66A8-877F-4A4C-8F01-D7C975CFC08D}"/>
              </a:ext>
            </a:extLst>
          </p:cNvPr>
          <p:cNvSpPr txBox="1"/>
          <p:nvPr/>
        </p:nvSpPr>
        <p:spPr>
          <a:xfrm>
            <a:off x="606130" y="1947274"/>
            <a:ext cx="4550266"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latin typeface="Raleway" pitchFamily="2" charset="0"/>
              </a:rPr>
              <a:t>Environment Setup</a:t>
            </a:r>
          </a:p>
        </p:txBody>
      </p:sp>
      <p:grpSp>
        <p:nvGrpSpPr>
          <p:cNvPr id="4" name="Group 3">
            <a:extLst>
              <a:ext uri="{FF2B5EF4-FFF2-40B4-BE49-F238E27FC236}">
                <a16:creationId xmlns:a16="http://schemas.microsoft.com/office/drawing/2014/main" id="{80ADAE78-CCE6-40D9-A589-205E70A233BD}"/>
              </a:ext>
            </a:extLst>
          </p:cNvPr>
          <p:cNvGrpSpPr/>
          <p:nvPr/>
        </p:nvGrpSpPr>
        <p:grpSpPr>
          <a:xfrm>
            <a:off x="704513" y="1692211"/>
            <a:ext cx="1763788" cy="45719"/>
            <a:chOff x="855587" y="3200866"/>
            <a:chExt cx="1763788" cy="45719"/>
          </a:xfrm>
        </p:grpSpPr>
        <p:sp>
          <p:nvSpPr>
            <p:cNvPr id="5" name="Rectangle: Rounded Corners 4">
              <a:extLst>
                <a:ext uri="{FF2B5EF4-FFF2-40B4-BE49-F238E27FC236}">
                  <a16:creationId xmlns:a16="http://schemas.microsoft.com/office/drawing/2014/main" id="{8B112DC8-0F52-4B47-AE8D-0A449AEFE989}"/>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43FCA708-0F75-48D6-A709-1B7E2507ED09}"/>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extBox 6">
            <a:extLst>
              <a:ext uri="{FF2B5EF4-FFF2-40B4-BE49-F238E27FC236}">
                <a16:creationId xmlns:a16="http://schemas.microsoft.com/office/drawing/2014/main" id="{45339E47-F4B9-40E4-9784-D4B1EC71E407}"/>
              </a:ext>
            </a:extLst>
          </p:cNvPr>
          <p:cNvSpPr txBox="1"/>
          <p:nvPr/>
        </p:nvSpPr>
        <p:spPr>
          <a:xfrm>
            <a:off x="615654" y="3425582"/>
            <a:ext cx="3016747" cy="307777"/>
          </a:xfrm>
          <a:prstGeom prst="rect">
            <a:avLst/>
          </a:prstGeom>
          <a:noFill/>
        </p:spPr>
        <p:txBody>
          <a:bodyPr wrap="square" rtlCol="0">
            <a:spAutoFit/>
          </a:bodyPr>
          <a:lstStyle/>
          <a:p>
            <a:r>
              <a:rPr lang="en-US" sz="1400" b="1"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System Configuration:</a:t>
            </a:r>
          </a:p>
        </p:txBody>
      </p:sp>
      <p:sp>
        <p:nvSpPr>
          <p:cNvPr id="8" name="TextBox 7">
            <a:extLst>
              <a:ext uri="{FF2B5EF4-FFF2-40B4-BE49-F238E27FC236}">
                <a16:creationId xmlns:a16="http://schemas.microsoft.com/office/drawing/2014/main" id="{FE45A632-F6FA-4534-A024-D9E650589333}"/>
              </a:ext>
            </a:extLst>
          </p:cNvPr>
          <p:cNvSpPr txBox="1"/>
          <p:nvPr/>
        </p:nvSpPr>
        <p:spPr>
          <a:xfrm>
            <a:off x="606130" y="3873437"/>
            <a:ext cx="4556652" cy="1350563"/>
          </a:xfrm>
          <a:prstGeom prst="rect">
            <a:avLst/>
          </a:prstGeom>
          <a:noFill/>
        </p:spPr>
        <p:txBody>
          <a:bodyPr wrap="square" rtlCol="0">
            <a:spAutoFit/>
          </a:bodyPr>
          <a:lstStyle>
            <a:defPPr>
              <a:defRPr lang="en-US"/>
            </a:defPPr>
            <a:lvl1pPr>
              <a:lnSpc>
                <a:spcPct val="150000"/>
              </a:lnSpc>
              <a:defRPr sz="1100">
                <a:solidFill>
                  <a:schemeClr val="tx1">
                    <a:lumMod val="65000"/>
                    <a:lumOff val="35000"/>
                  </a:schemeClr>
                </a:solidFill>
                <a:latin typeface="Open Sans" pitchFamily="2" charset="0"/>
                <a:ea typeface="Open Sans" pitchFamily="2" charset="0"/>
                <a:cs typeface="Open Sans" pitchFamily="2" charset="0"/>
              </a:defRPr>
            </a:lvl1p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NVIDIA GPU which is crucial for efficiently running deep learning models like YOLO.</a:t>
            </a:r>
          </a:p>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Example setup: </a:t>
            </a: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Tesla T4 GPU on Google Colab.</a:t>
            </a:r>
          </a:p>
        </p:txBody>
      </p:sp>
      <p:grpSp>
        <p:nvGrpSpPr>
          <p:cNvPr id="23" name="Group 22">
            <a:extLst>
              <a:ext uri="{FF2B5EF4-FFF2-40B4-BE49-F238E27FC236}">
                <a16:creationId xmlns:a16="http://schemas.microsoft.com/office/drawing/2014/main" id="{A5195826-57C7-4CC5-A8AF-D04F7622ADEE}"/>
              </a:ext>
            </a:extLst>
          </p:cNvPr>
          <p:cNvGrpSpPr/>
          <p:nvPr/>
        </p:nvGrpSpPr>
        <p:grpSpPr>
          <a:xfrm>
            <a:off x="704513" y="295822"/>
            <a:ext cx="848062" cy="94334"/>
            <a:chOff x="704513" y="450850"/>
            <a:chExt cx="848062" cy="94334"/>
          </a:xfrm>
        </p:grpSpPr>
        <p:sp>
          <p:nvSpPr>
            <p:cNvPr id="24" name="Oval 23">
              <a:extLst>
                <a:ext uri="{FF2B5EF4-FFF2-40B4-BE49-F238E27FC236}">
                  <a16:creationId xmlns:a16="http://schemas.microsoft.com/office/drawing/2014/main" id="{F9A23168-6D7E-4816-973D-70B0DDD0AEAC}"/>
                </a:ext>
              </a:extLst>
            </p:cNvPr>
            <p:cNvSpPr/>
            <p:nvPr/>
          </p:nvSpPr>
          <p:spPr>
            <a:xfrm>
              <a:off x="704513" y="450851"/>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D3B8035D-D7F1-456D-A94A-0F647C0E0F73}"/>
                </a:ext>
              </a:extLst>
            </p:cNvPr>
            <p:cNvSpPr/>
            <p:nvPr/>
          </p:nvSpPr>
          <p:spPr>
            <a:xfrm>
              <a:off x="892155" y="450851"/>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9C5B825E-1668-4D05-B397-6D6F21866928}"/>
                </a:ext>
              </a:extLst>
            </p:cNvPr>
            <p:cNvSpPr/>
            <p:nvPr/>
          </p:nvSpPr>
          <p:spPr>
            <a:xfrm>
              <a:off x="1079797" y="450850"/>
              <a:ext cx="94333" cy="94333"/>
            </a:xfrm>
            <a:prstGeom prst="ellipse">
              <a:avLst/>
            </a:prstGeom>
            <a:solidFill>
              <a:srgbClr val="0B508F"/>
            </a:solid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37BA2EF7-EBF2-4211-BF43-2E7478B165FF}"/>
                </a:ext>
              </a:extLst>
            </p:cNvPr>
            <p:cNvSpPr/>
            <p:nvPr/>
          </p:nvSpPr>
          <p:spPr>
            <a:xfrm>
              <a:off x="1267438"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510F8637-A78E-4C5F-A501-9A236341E07D}"/>
                </a:ext>
              </a:extLst>
            </p:cNvPr>
            <p:cNvSpPr/>
            <p:nvPr/>
          </p:nvSpPr>
          <p:spPr>
            <a:xfrm>
              <a:off x="1458242" y="450850"/>
              <a:ext cx="94333" cy="94333"/>
            </a:xfrm>
            <a:prstGeom prst="ellipse">
              <a:avLst/>
            </a:prstGeom>
            <a:noFill/>
            <a:ln w="9525">
              <a:solidFill>
                <a:srgbClr val="0B5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184D5D5E-E056-20D4-D50E-DBAD3D8D793A}"/>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rgbClr val="3DCAB1"/>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spTree>
    <p:extLst>
      <p:ext uri="{BB962C8B-B14F-4D97-AF65-F5344CB8AC3E}">
        <p14:creationId xmlns:p14="http://schemas.microsoft.com/office/powerpoint/2010/main" val="402585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E6F0168-668B-4710-971A-9B5D6C6A92AF}"/>
              </a:ext>
            </a:extLst>
          </p:cNvPr>
          <p:cNvGrpSpPr/>
          <p:nvPr/>
        </p:nvGrpSpPr>
        <p:grpSpPr>
          <a:xfrm>
            <a:off x="5630824" y="1038225"/>
            <a:ext cx="270078" cy="4857750"/>
            <a:chOff x="615654" y="1364343"/>
            <a:chExt cx="5480346" cy="4124224"/>
          </a:xfrm>
          <a:solidFill>
            <a:srgbClr val="0B508F"/>
          </a:solidFill>
        </p:grpSpPr>
        <p:sp>
          <p:nvSpPr>
            <p:cNvPr id="24" name="Rectangle 23">
              <a:extLst>
                <a:ext uri="{FF2B5EF4-FFF2-40B4-BE49-F238E27FC236}">
                  <a16:creationId xmlns:a16="http://schemas.microsoft.com/office/drawing/2014/main" id="{F1B3958E-F84E-41C3-A20C-A9361BA817FD}"/>
                </a:ext>
              </a:extLst>
            </p:cNvPr>
            <p:cNvSpPr/>
            <p:nvPr/>
          </p:nvSpPr>
          <p:spPr>
            <a:xfrm>
              <a:off x="615654" y="1364343"/>
              <a:ext cx="5480346" cy="1843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5CACF3"/>
                </a:solidFill>
              </a:endParaRPr>
            </a:p>
          </p:txBody>
        </p:sp>
        <p:sp>
          <p:nvSpPr>
            <p:cNvPr id="25" name="Rectangle 24">
              <a:extLst>
                <a:ext uri="{FF2B5EF4-FFF2-40B4-BE49-F238E27FC236}">
                  <a16:creationId xmlns:a16="http://schemas.microsoft.com/office/drawing/2014/main" id="{78843C0F-6CBF-497D-8EA9-9D7F6C072D3B}"/>
                </a:ext>
              </a:extLst>
            </p:cNvPr>
            <p:cNvSpPr/>
            <p:nvPr/>
          </p:nvSpPr>
          <p:spPr>
            <a:xfrm>
              <a:off x="615654" y="3295650"/>
              <a:ext cx="5480346" cy="1843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5CACF3"/>
                </a:solidFill>
              </a:endParaRPr>
            </a:p>
          </p:txBody>
        </p:sp>
        <p:sp>
          <p:nvSpPr>
            <p:cNvPr id="26" name="Rectangle 25">
              <a:extLst>
                <a:ext uri="{FF2B5EF4-FFF2-40B4-BE49-F238E27FC236}">
                  <a16:creationId xmlns:a16="http://schemas.microsoft.com/office/drawing/2014/main" id="{00644EB2-8447-4337-9C1F-4837A2B6F748}"/>
                </a:ext>
              </a:extLst>
            </p:cNvPr>
            <p:cNvSpPr/>
            <p:nvPr/>
          </p:nvSpPr>
          <p:spPr>
            <a:xfrm>
              <a:off x="615654" y="5226957"/>
              <a:ext cx="5480346" cy="26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5CACF3"/>
                </a:solidFill>
              </a:endParaRPr>
            </a:p>
          </p:txBody>
        </p:sp>
      </p:grpSp>
      <p:sp>
        <p:nvSpPr>
          <p:cNvPr id="17" name="TextBox 16">
            <a:extLst>
              <a:ext uri="{FF2B5EF4-FFF2-40B4-BE49-F238E27FC236}">
                <a16:creationId xmlns:a16="http://schemas.microsoft.com/office/drawing/2014/main" id="{0B2DCD8A-E916-4706-AA81-7148D21901B2}"/>
              </a:ext>
            </a:extLst>
          </p:cNvPr>
          <p:cNvSpPr txBox="1"/>
          <p:nvPr/>
        </p:nvSpPr>
        <p:spPr>
          <a:xfrm>
            <a:off x="7032627" y="1330782"/>
            <a:ext cx="4543720" cy="707886"/>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latin typeface="Raleway" pitchFamily="2" charset="0"/>
              </a:rPr>
              <a:t>Model Overview</a:t>
            </a:r>
          </a:p>
        </p:txBody>
      </p:sp>
      <p:sp>
        <p:nvSpPr>
          <p:cNvPr id="18" name="TextBox 17">
            <a:extLst>
              <a:ext uri="{FF2B5EF4-FFF2-40B4-BE49-F238E27FC236}">
                <a16:creationId xmlns:a16="http://schemas.microsoft.com/office/drawing/2014/main" id="{472DC101-C875-4247-B79C-8DEE917F9467}"/>
              </a:ext>
            </a:extLst>
          </p:cNvPr>
          <p:cNvSpPr txBox="1"/>
          <p:nvPr/>
        </p:nvSpPr>
        <p:spPr>
          <a:xfrm>
            <a:off x="6931927" y="2563755"/>
            <a:ext cx="4536099" cy="1447832"/>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pPr marL="171450" indent="-171450">
              <a:buFont typeface="Arial" panose="020B0604020202020204" pitchFamily="34" charset="0"/>
              <a:buChar char="•"/>
            </a:pPr>
            <a:r>
              <a:rPr lang="en-US" dirty="0">
                <a:solidFill>
                  <a:schemeClr val="bg1"/>
                </a:solidFill>
                <a:latin typeface="Open Sans" pitchFamily="2" charset="0"/>
                <a:ea typeface="Open Sans" pitchFamily="2" charset="0"/>
                <a:cs typeface="Open Sans" pitchFamily="2" charset="0"/>
              </a:rPr>
              <a:t>Developed by Ultralytics, YOLOv8 introduces new features and improvements for enhanced performance, flexibility, and efficiency.</a:t>
            </a:r>
          </a:p>
          <a:p>
            <a:pPr marL="171450" indent="-171450">
              <a:buFont typeface="Arial" panose="020B0604020202020204" pitchFamily="34" charset="0"/>
              <a:buChar char="•"/>
            </a:pPr>
            <a:r>
              <a:rPr lang="en-US" dirty="0">
                <a:solidFill>
                  <a:schemeClr val="bg1"/>
                </a:solidFill>
                <a:latin typeface="Open Sans" pitchFamily="2" charset="0"/>
                <a:ea typeface="Open Sans" pitchFamily="2" charset="0"/>
                <a:cs typeface="Open Sans" pitchFamily="2" charset="0"/>
              </a:rPr>
              <a:t>Supports multiple vision AI tasks: detection, segmentation, pose estimation, tracking, and classification.</a:t>
            </a:r>
          </a:p>
        </p:txBody>
      </p:sp>
      <p:grpSp>
        <p:nvGrpSpPr>
          <p:cNvPr id="19" name="Group 18">
            <a:extLst>
              <a:ext uri="{FF2B5EF4-FFF2-40B4-BE49-F238E27FC236}">
                <a16:creationId xmlns:a16="http://schemas.microsoft.com/office/drawing/2014/main" id="{5CEEDD6B-8F32-4411-AC9B-F5DAA9F7BA3D}"/>
              </a:ext>
            </a:extLst>
          </p:cNvPr>
          <p:cNvGrpSpPr/>
          <p:nvPr/>
        </p:nvGrpSpPr>
        <p:grpSpPr>
          <a:xfrm>
            <a:off x="7131010" y="1097135"/>
            <a:ext cx="1763788" cy="45719"/>
            <a:chOff x="855587" y="3200866"/>
            <a:chExt cx="1763788" cy="45719"/>
          </a:xfrm>
        </p:grpSpPr>
        <p:sp>
          <p:nvSpPr>
            <p:cNvPr id="20" name="Rectangle: Rounded Corners 19">
              <a:extLst>
                <a:ext uri="{FF2B5EF4-FFF2-40B4-BE49-F238E27FC236}">
                  <a16:creationId xmlns:a16="http://schemas.microsoft.com/office/drawing/2014/main" id="{F761E052-B1E0-48ED-A164-214C4FCDB142}"/>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Rounded Corners 20">
              <a:extLst>
                <a:ext uri="{FF2B5EF4-FFF2-40B4-BE49-F238E27FC236}">
                  <a16:creationId xmlns:a16="http://schemas.microsoft.com/office/drawing/2014/main" id="{C2128912-5373-4137-9855-C743D9C2CE25}"/>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9" name="Rectangle: Rounded Corners 78">
            <a:extLst>
              <a:ext uri="{FF2B5EF4-FFF2-40B4-BE49-F238E27FC236}">
                <a16:creationId xmlns:a16="http://schemas.microsoft.com/office/drawing/2014/main" id="{50BC6300-4871-4E64-B893-DAC6E5454479}"/>
              </a:ext>
            </a:extLst>
          </p:cNvPr>
          <p:cNvSpPr/>
          <p:nvPr/>
        </p:nvSpPr>
        <p:spPr>
          <a:xfrm>
            <a:off x="7126708" y="4223993"/>
            <a:ext cx="4341318" cy="1671982"/>
          </a:xfrm>
          <a:prstGeom prst="roundRect">
            <a:avLst>
              <a:gd name="adj" fmla="val 9071"/>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869A9539-3FB7-4ED8-ABD5-81A22082EFB7}"/>
              </a:ext>
            </a:extLst>
          </p:cNvPr>
          <p:cNvSpPr/>
          <p:nvPr/>
        </p:nvSpPr>
        <p:spPr>
          <a:xfrm>
            <a:off x="7376784" y="4471851"/>
            <a:ext cx="1176266" cy="1176266"/>
          </a:xfrm>
          <a:prstGeom prst="ellipse">
            <a:avLst/>
          </a:prstGeom>
          <a:gradFill flip="none" rotWithShape="1">
            <a:gsLst>
              <a:gs pos="44000">
                <a:srgbClr val="5CACF3">
                  <a:alpha val="26000"/>
                </a:srgbClr>
              </a:gs>
              <a:gs pos="60000">
                <a:srgbClr val="021638"/>
              </a:gs>
              <a:gs pos="53000">
                <a:srgbClr val="5CACF3">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DCC37E94-D9BA-4C50-B82A-1E8B7B13A659}"/>
              </a:ext>
            </a:extLst>
          </p:cNvPr>
          <p:cNvSpPr txBox="1"/>
          <p:nvPr/>
        </p:nvSpPr>
        <p:spPr>
          <a:xfrm>
            <a:off x="8677549" y="4425046"/>
            <a:ext cx="1794200" cy="276999"/>
          </a:xfrm>
          <a:prstGeom prst="rect">
            <a:avLst/>
          </a:prstGeom>
          <a:noFill/>
        </p:spPr>
        <p:txBody>
          <a:bodyPr wrap="square" rtlCol="0">
            <a:spAutoFit/>
          </a:bodyPr>
          <a:lstStyle>
            <a:defPPr>
              <a:defRPr lang="en-US"/>
            </a:defPPr>
            <a:lvl1pPr>
              <a:defRPr sz="1200" b="1">
                <a:solidFill>
                  <a:srgbClr val="0B508F"/>
                </a:solidFill>
                <a:latin typeface="Montserrat" panose="00000500000000000000" pitchFamily="2" charset="0"/>
                <a:ea typeface="Open Sans SemiBold" pitchFamily="2" charset="0"/>
                <a:cs typeface="Open Sans SemiBold" pitchFamily="2" charset="0"/>
              </a:defRPr>
            </a:lvl1pPr>
          </a:lstStyle>
          <a:p>
            <a:r>
              <a:rPr lang="en-US"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Why Ultralytics?</a:t>
            </a:r>
          </a:p>
        </p:txBody>
      </p:sp>
      <p:sp>
        <p:nvSpPr>
          <p:cNvPr id="81" name="TextBox 80">
            <a:extLst>
              <a:ext uri="{FF2B5EF4-FFF2-40B4-BE49-F238E27FC236}">
                <a16:creationId xmlns:a16="http://schemas.microsoft.com/office/drawing/2014/main" id="{6E733977-E24A-4F98-B21B-F3A0630E50D8}"/>
              </a:ext>
            </a:extLst>
          </p:cNvPr>
          <p:cNvSpPr txBox="1"/>
          <p:nvPr/>
        </p:nvSpPr>
        <p:spPr>
          <a:xfrm>
            <a:off x="8677548" y="4680847"/>
            <a:ext cx="2898799" cy="1080937"/>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sz="1100" b="1" dirty="0">
                <a:solidFill>
                  <a:schemeClr val="bg1"/>
                </a:solidFill>
                <a:latin typeface="Open Sans" pitchFamily="2" charset="0"/>
                <a:ea typeface="Open Sans" pitchFamily="2" charset="0"/>
                <a:cs typeface="Open Sans" pitchFamily="2" charset="0"/>
              </a:rPr>
              <a:t>Mission:</a:t>
            </a:r>
            <a:r>
              <a:rPr lang="en-US" sz="1100" dirty="0">
                <a:solidFill>
                  <a:schemeClr val="bg1"/>
                </a:solidFill>
                <a:latin typeface="Open Sans" pitchFamily="2" charset="0"/>
                <a:ea typeface="Open Sans" pitchFamily="2" charset="0"/>
                <a:cs typeface="Open Sans" pitchFamily="2" charset="0"/>
              </a:rPr>
              <a:t> Simplifying AI model development and deployment.</a:t>
            </a:r>
          </a:p>
          <a:p>
            <a:r>
              <a:rPr lang="en-US" sz="1100" b="1" dirty="0">
                <a:solidFill>
                  <a:schemeClr val="bg1"/>
                </a:solidFill>
                <a:latin typeface="Open Sans" pitchFamily="2" charset="0"/>
                <a:ea typeface="Open Sans" pitchFamily="2" charset="0"/>
                <a:cs typeface="Open Sans" pitchFamily="2" charset="0"/>
              </a:rPr>
              <a:t>Versatility: </a:t>
            </a:r>
            <a:r>
              <a:rPr lang="en-US" sz="1100" dirty="0">
                <a:solidFill>
                  <a:schemeClr val="bg1"/>
                </a:solidFill>
                <a:latin typeface="Open Sans" pitchFamily="2" charset="0"/>
                <a:ea typeface="Open Sans" pitchFamily="2" charset="0"/>
                <a:cs typeface="Open Sans" pitchFamily="2" charset="0"/>
              </a:rPr>
              <a:t>YOLOv8’s adaptability across various applications and domains.</a:t>
            </a:r>
          </a:p>
        </p:txBody>
      </p:sp>
      <p:pic>
        <p:nvPicPr>
          <p:cNvPr id="82" name="Graphic 81" descr="Medal">
            <a:extLst>
              <a:ext uri="{FF2B5EF4-FFF2-40B4-BE49-F238E27FC236}">
                <a16:creationId xmlns:a16="http://schemas.microsoft.com/office/drawing/2014/main" id="{19177FB6-2426-43DB-9550-BB74BDD543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9833" y="4790213"/>
            <a:ext cx="570168" cy="570166"/>
          </a:xfrm>
          <a:prstGeom prst="rect">
            <a:avLst/>
          </a:prstGeom>
        </p:spPr>
      </p:pic>
      <p:grpSp>
        <p:nvGrpSpPr>
          <p:cNvPr id="7" name="Group 6">
            <a:extLst>
              <a:ext uri="{FF2B5EF4-FFF2-40B4-BE49-F238E27FC236}">
                <a16:creationId xmlns:a16="http://schemas.microsoft.com/office/drawing/2014/main" id="{BDDAF4FD-14E8-6885-291F-BA8088037CE6}"/>
              </a:ext>
            </a:extLst>
          </p:cNvPr>
          <p:cNvGrpSpPr/>
          <p:nvPr/>
        </p:nvGrpSpPr>
        <p:grpSpPr>
          <a:xfrm>
            <a:off x="704513" y="295822"/>
            <a:ext cx="848062" cy="94334"/>
            <a:chOff x="704513" y="295822"/>
            <a:chExt cx="848062" cy="94334"/>
          </a:xfrm>
        </p:grpSpPr>
        <p:sp>
          <p:nvSpPr>
            <p:cNvPr id="49" name="Oval 48">
              <a:extLst>
                <a:ext uri="{FF2B5EF4-FFF2-40B4-BE49-F238E27FC236}">
                  <a16:creationId xmlns:a16="http://schemas.microsoft.com/office/drawing/2014/main" id="{974F5F5A-586E-44AA-BBA3-4D51E14D8E1D}"/>
                </a:ext>
              </a:extLst>
            </p:cNvPr>
            <p:cNvSpPr/>
            <p:nvPr/>
          </p:nvSpPr>
          <p:spPr>
            <a:xfrm>
              <a:off x="704513"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D2CE8536-B1FB-4CCB-9CA5-ACC745947459}"/>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ED6FBB17-0C37-4AE0-BDFB-888CDF971BAF}"/>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Oval 52">
              <a:extLst>
                <a:ext uri="{FF2B5EF4-FFF2-40B4-BE49-F238E27FC236}">
                  <a16:creationId xmlns:a16="http://schemas.microsoft.com/office/drawing/2014/main" id="{E7B7AE38-AD8E-4E99-BD58-92925CAF74CF}"/>
                </a:ext>
              </a:extLst>
            </p:cNvPr>
            <p:cNvSpPr/>
            <p:nvPr/>
          </p:nvSpPr>
          <p:spPr>
            <a:xfrm>
              <a:off x="1267438" y="295822"/>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Oval 53">
              <a:extLst>
                <a:ext uri="{FF2B5EF4-FFF2-40B4-BE49-F238E27FC236}">
                  <a16:creationId xmlns:a16="http://schemas.microsoft.com/office/drawing/2014/main" id="{5889E83C-188F-428E-BB0E-D1F8838E4F2F}"/>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7" name="TextBox 36">
            <a:extLst>
              <a:ext uri="{FF2B5EF4-FFF2-40B4-BE49-F238E27FC236}">
                <a16:creationId xmlns:a16="http://schemas.microsoft.com/office/drawing/2014/main" id="{B02B3F6F-7FA8-C65A-8AA4-AA8766CB9930}"/>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chemeClr val="bg1">
                    <a:lumMod val="95000"/>
                  </a:schemeClr>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pic>
        <p:nvPicPr>
          <p:cNvPr id="5" name="Picture Placeholder 4" descr="A close up of a blue ball&#10;&#10;Description automatically generated">
            <a:extLst>
              <a:ext uri="{FF2B5EF4-FFF2-40B4-BE49-F238E27FC236}">
                <a16:creationId xmlns:a16="http://schemas.microsoft.com/office/drawing/2014/main" id="{FA7EDA1E-6EEA-2614-6468-67156123CE0D}"/>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16429" b="16429"/>
          <a:stretch>
            <a:fillRect/>
          </a:stretch>
        </p:blipFill>
        <p:spPr/>
      </p:pic>
      <p:sp>
        <p:nvSpPr>
          <p:cNvPr id="2" name="TextBox 1">
            <a:extLst>
              <a:ext uri="{FF2B5EF4-FFF2-40B4-BE49-F238E27FC236}">
                <a16:creationId xmlns:a16="http://schemas.microsoft.com/office/drawing/2014/main" id="{2ADE40F0-7074-B135-0D50-3109986B1C26}"/>
              </a:ext>
            </a:extLst>
          </p:cNvPr>
          <p:cNvSpPr txBox="1"/>
          <p:nvPr/>
        </p:nvSpPr>
        <p:spPr>
          <a:xfrm>
            <a:off x="7032627" y="2155969"/>
            <a:ext cx="1794200" cy="307777"/>
          </a:xfrm>
          <a:prstGeom prst="rect">
            <a:avLst/>
          </a:prstGeom>
          <a:noFill/>
        </p:spPr>
        <p:txBody>
          <a:bodyPr wrap="square" rtlCol="0">
            <a:spAutoFit/>
          </a:bodyPr>
          <a:lstStyle>
            <a:defPPr>
              <a:defRPr lang="en-US"/>
            </a:defPPr>
            <a:lvl1pPr>
              <a:defRPr sz="1200" b="1">
                <a:solidFill>
                  <a:srgbClr val="0B508F"/>
                </a:solidFill>
                <a:latin typeface="Montserrat" panose="00000500000000000000" pitchFamily="2" charset="0"/>
                <a:ea typeface="Open Sans SemiBold" pitchFamily="2" charset="0"/>
                <a:cs typeface="Open Sans SemiBold" pitchFamily="2" charset="0"/>
              </a:defRPr>
            </a:lvl1pPr>
          </a:lstStyle>
          <a:p>
            <a:r>
              <a:rPr lang="en-US" sz="1400"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About YOLOv8:</a:t>
            </a:r>
          </a:p>
        </p:txBody>
      </p:sp>
    </p:spTree>
    <p:extLst>
      <p:ext uri="{BB962C8B-B14F-4D97-AF65-F5344CB8AC3E}">
        <p14:creationId xmlns:p14="http://schemas.microsoft.com/office/powerpoint/2010/main" val="388050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ADBFF5F-D278-494F-827F-FE992C8351D9}"/>
              </a:ext>
            </a:extLst>
          </p:cNvPr>
          <p:cNvSpPr txBox="1"/>
          <p:nvPr/>
        </p:nvSpPr>
        <p:spPr>
          <a:xfrm>
            <a:off x="1246856" y="3471743"/>
            <a:ext cx="5339139" cy="2278829"/>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b="1" dirty="0">
                <a:solidFill>
                  <a:schemeClr val="bg1"/>
                </a:solidFill>
                <a:latin typeface="Open Sans" pitchFamily="2" charset="0"/>
                <a:ea typeface="Open Sans" pitchFamily="2" charset="0"/>
                <a:cs typeface="Open Sans" pitchFamily="2" charset="0"/>
              </a:rPr>
              <a:t>Dataset Management: </a:t>
            </a:r>
            <a:r>
              <a:rPr lang="en-US" dirty="0">
                <a:solidFill>
                  <a:schemeClr val="bg1"/>
                </a:solidFill>
                <a:latin typeface="Open Sans" pitchFamily="2" charset="0"/>
                <a:ea typeface="Open Sans" pitchFamily="2" charset="0"/>
                <a:cs typeface="Open Sans" pitchFamily="2" charset="0"/>
              </a:rPr>
              <a:t>Streamline the process of organizing, labeling, and versioning datasets.</a:t>
            </a:r>
          </a:p>
          <a:p>
            <a:r>
              <a:rPr lang="en-US" b="1" dirty="0">
                <a:solidFill>
                  <a:schemeClr val="bg1"/>
                </a:solidFill>
                <a:latin typeface="Open Sans" pitchFamily="2" charset="0"/>
                <a:ea typeface="Open Sans" pitchFamily="2" charset="0"/>
                <a:cs typeface="Open Sans" pitchFamily="2" charset="0"/>
              </a:rPr>
              <a:t>Preprocessing:</a:t>
            </a:r>
            <a:r>
              <a:rPr lang="en-US" dirty="0">
                <a:solidFill>
                  <a:schemeClr val="bg1"/>
                </a:solidFill>
                <a:latin typeface="Open Sans" pitchFamily="2" charset="0"/>
                <a:ea typeface="Open Sans" pitchFamily="2" charset="0"/>
                <a:cs typeface="Open Sans" pitchFamily="2" charset="0"/>
              </a:rPr>
              <a:t> Automatically handle tasks like resizing, augmentation, and format conversion.</a:t>
            </a:r>
          </a:p>
          <a:p>
            <a:r>
              <a:rPr lang="en-US" b="1" dirty="0">
                <a:solidFill>
                  <a:schemeClr val="bg1"/>
                </a:solidFill>
                <a:latin typeface="Open Sans" pitchFamily="2" charset="0"/>
                <a:ea typeface="Open Sans" pitchFamily="2" charset="0"/>
                <a:cs typeface="Open Sans" pitchFamily="2" charset="0"/>
              </a:rPr>
              <a:t>Seamless YOLOv8 Integration</a:t>
            </a:r>
            <a:r>
              <a:rPr lang="en-US" dirty="0">
                <a:solidFill>
                  <a:schemeClr val="bg1"/>
                </a:solidFill>
                <a:latin typeface="Open Sans" pitchFamily="2" charset="0"/>
                <a:ea typeface="Open Sans" pitchFamily="2" charset="0"/>
                <a:cs typeface="Open Sans" pitchFamily="2" charset="0"/>
              </a:rPr>
              <a:t>: Easily export datasets in YOLOv8 format for quick model training.</a:t>
            </a:r>
          </a:p>
          <a:p>
            <a:r>
              <a:rPr lang="en-US" b="1" dirty="0">
                <a:solidFill>
                  <a:schemeClr val="bg1"/>
                </a:solidFill>
                <a:latin typeface="Open Sans" pitchFamily="2" charset="0"/>
                <a:ea typeface="Open Sans" pitchFamily="2" charset="0"/>
                <a:cs typeface="Open Sans" pitchFamily="2" charset="0"/>
              </a:rPr>
              <a:t>How It's Used in This Project: </a:t>
            </a:r>
            <a:r>
              <a:rPr lang="en-US" dirty="0">
                <a:solidFill>
                  <a:schemeClr val="bg1"/>
                </a:solidFill>
                <a:latin typeface="Open Sans" pitchFamily="2" charset="0"/>
                <a:ea typeface="Open Sans" pitchFamily="2" charset="0"/>
                <a:cs typeface="Open Sans" pitchFamily="2" charset="0"/>
              </a:rPr>
              <a:t>API integration to fetch and download the dataset.</a:t>
            </a:r>
          </a:p>
        </p:txBody>
      </p:sp>
      <p:sp>
        <p:nvSpPr>
          <p:cNvPr id="18" name="TextBox 17">
            <a:extLst>
              <a:ext uri="{FF2B5EF4-FFF2-40B4-BE49-F238E27FC236}">
                <a16:creationId xmlns:a16="http://schemas.microsoft.com/office/drawing/2014/main" id="{894CC7B8-76F8-4E11-A90D-EA9B514BDFFD}"/>
              </a:ext>
            </a:extLst>
          </p:cNvPr>
          <p:cNvSpPr txBox="1"/>
          <p:nvPr/>
        </p:nvSpPr>
        <p:spPr>
          <a:xfrm>
            <a:off x="1246856" y="3213034"/>
            <a:ext cx="2245029" cy="276999"/>
          </a:xfrm>
          <a:prstGeom prst="rect">
            <a:avLst/>
          </a:prstGeom>
          <a:noFill/>
        </p:spPr>
        <p:txBody>
          <a:bodyPr wrap="square" rtlCol="0">
            <a:spAutoFit/>
          </a:bodyPr>
          <a:lstStyle/>
          <a:p>
            <a:r>
              <a:rPr lang="en-US" sz="1200" b="1" spc="100" dirty="0">
                <a:solidFill>
                  <a:srgbClr val="5CACF3"/>
                </a:solidFill>
                <a:latin typeface="Open Sans" panose="020B0606030504020204" pitchFamily="34" charset="0"/>
                <a:ea typeface="Open Sans" panose="020B0606030504020204" pitchFamily="34" charset="0"/>
                <a:cs typeface="Open Sans" panose="020B0606030504020204" pitchFamily="34" charset="0"/>
              </a:rPr>
              <a:t>Why Use Roboflow?</a:t>
            </a:r>
          </a:p>
        </p:txBody>
      </p:sp>
      <p:grpSp>
        <p:nvGrpSpPr>
          <p:cNvPr id="48" name="Group 47">
            <a:extLst>
              <a:ext uri="{FF2B5EF4-FFF2-40B4-BE49-F238E27FC236}">
                <a16:creationId xmlns:a16="http://schemas.microsoft.com/office/drawing/2014/main" id="{BB5EB105-20CE-4C1B-94E3-FECC400A6B5C}"/>
              </a:ext>
            </a:extLst>
          </p:cNvPr>
          <p:cNvGrpSpPr/>
          <p:nvPr/>
        </p:nvGrpSpPr>
        <p:grpSpPr>
          <a:xfrm>
            <a:off x="958850" y="3234876"/>
            <a:ext cx="233314" cy="233314"/>
            <a:chOff x="860246" y="3911753"/>
            <a:chExt cx="155934" cy="155934"/>
          </a:xfrm>
        </p:grpSpPr>
        <p:sp>
          <p:nvSpPr>
            <p:cNvPr id="46" name="Graphic 49">
              <a:extLst>
                <a:ext uri="{FF2B5EF4-FFF2-40B4-BE49-F238E27FC236}">
                  <a16:creationId xmlns:a16="http://schemas.microsoft.com/office/drawing/2014/main" id="{8B939CC8-D3E8-40AC-B37F-7BF7CC6B9344}"/>
                </a:ext>
              </a:extLst>
            </p:cNvPr>
            <p:cNvSpPr/>
            <p:nvPr/>
          </p:nvSpPr>
          <p:spPr>
            <a:xfrm>
              <a:off x="896800" y="3954840"/>
              <a:ext cx="82826" cy="69760"/>
            </a:xfrm>
            <a:custGeom>
              <a:avLst/>
              <a:gdLst>
                <a:gd name="connsiteX0" fmla="*/ 1835944 w 1847850"/>
                <a:gd name="connsiteY0" fmla="*/ 923449 h 1885950"/>
                <a:gd name="connsiteX1" fmla="*/ 1309211 w 1847850"/>
                <a:gd name="connsiteY1" fmla="*/ 26194 h 1885950"/>
                <a:gd name="connsiteX2" fmla="*/ 1276826 w 1847850"/>
                <a:gd name="connsiteY2" fmla="*/ 7144 h 1885950"/>
                <a:gd name="connsiteX3" fmla="*/ 672941 w 1847850"/>
                <a:gd name="connsiteY3" fmla="*/ 7144 h 1885950"/>
                <a:gd name="connsiteX4" fmla="*/ 1077754 w 1847850"/>
                <a:gd name="connsiteY4" fmla="*/ 695801 h 1885950"/>
                <a:gd name="connsiteX5" fmla="*/ 7144 w 1847850"/>
                <a:gd name="connsiteY5" fmla="*/ 695801 h 1885950"/>
                <a:gd name="connsiteX6" fmla="*/ 7144 w 1847850"/>
                <a:gd name="connsiteY6" fmla="*/ 1193959 h 1885950"/>
                <a:gd name="connsiteX7" fmla="*/ 1077754 w 1847850"/>
                <a:gd name="connsiteY7" fmla="*/ 1193959 h 1885950"/>
                <a:gd name="connsiteX8" fmla="*/ 685324 w 1847850"/>
                <a:gd name="connsiteY8" fmla="*/ 1883569 h 1885950"/>
                <a:gd name="connsiteX9" fmla="*/ 1288256 w 1847850"/>
                <a:gd name="connsiteY9" fmla="*/ 1883569 h 1885950"/>
                <a:gd name="connsiteX10" fmla="*/ 1321594 w 1847850"/>
                <a:gd name="connsiteY10" fmla="*/ 1864519 h 1885950"/>
                <a:gd name="connsiteX11" fmla="*/ 1835944 w 1847850"/>
                <a:gd name="connsiteY11" fmla="*/ 961549 h 1885950"/>
                <a:gd name="connsiteX12" fmla="*/ 1835944 w 1847850"/>
                <a:gd name="connsiteY12" fmla="*/ 923449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50" h="1885950">
                  <a:moveTo>
                    <a:pt x="1835944" y="923449"/>
                  </a:moveTo>
                  <a:lnTo>
                    <a:pt x="1309211" y="26194"/>
                  </a:lnTo>
                  <a:cubicBezTo>
                    <a:pt x="1302544" y="14764"/>
                    <a:pt x="1290161" y="7144"/>
                    <a:pt x="1276826" y="7144"/>
                  </a:cubicBezTo>
                  <a:lnTo>
                    <a:pt x="672941" y="7144"/>
                  </a:lnTo>
                  <a:lnTo>
                    <a:pt x="1077754" y="695801"/>
                  </a:lnTo>
                  <a:lnTo>
                    <a:pt x="7144" y="695801"/>
                  </a:lnTo>
                  <a:lnTo>
                    <a:pt x="7144" y="1193959"/>
                  </a:lnTo>
                  <a:lnTo>
                    <a:pt x="1077754" y="1193959"/>
                  </a:lnTo>
                  <a:lnTo>
                    <a:pt x="685324" y="1883569"/>
                  </a:lnTo>
                  <a:lnTo>
                    <a:pt x="1288256" y="1883569"/>
                  </a:lnTo>
                  <a:cubicBezTo>
                    <a:pt x="1301591" y="1883569"/>
                    <a:pt x="1314926" y="1875949"/>
                    <a:pt x="1321594" y="1864519"/>
                  </a:cubicBezTo>
                  <a:lnTo>
                    <a:pt x="1835944" y="961549"/>
                  </a:lnTo>
                  <a:cubicBezTo>
                    <a:pt x="1842611" y="949166"/>
                    <a:pt x="1842611" y="934879"/>
                    <a:pt x="1835944" y="923449"/>
                  </a:cubicBezTo>
                  <a:close/>
                </a:path>
              </a:pathLst>
            </a:custGeom>
            <a:solidFill>
              <a:srgbClr val="3DCAB1"/>
            </a:solidFill>
            <a:ln w="9525" cap="flat">
              <a:solidFill>
                <a:srgbClr val="3DCAB1"/>
              </a:solidFill>
              <a:prstDash val="solid"/>
              <a:miter/>
            </a:ln>
          </p:spPr>
          <p:txBody>
            <a:bodyPr rtlCol="0" anchor="ctr"/>
            <a:lstStyle/>
            <a:p>
              <a:endParaRPr lang="en-ID"/>
            </a:p>
          </p:txBody>
        </p:sp>
        <p:sp>
          <p:nvSpPr>
            <p:cNvPr id="47" name="Oval 46">
              <a:extLst>
                <a:ext uri="{FF2B5EF4-FFF2-40B4-BE49-F238E27FC236}">
                  <a16:creationId xmlns:a16="http://schemas.microsoft.com/office/drawing/2014/main" id="{9FD104F6-61BC-4789-8CB8-E018E9789F63}"/>
                </a:ext>
              </a:extLst>
            </p:cNvPr>
            <p:cNvSpPr/>
            <p:nvPr/>
          </p:nvSpPr>
          <p:spPr>
            <a:xfrm>
              <a:off x="860246" y="3911753"/>
              <a:ext cx="155934" cy="155934"/>
            </a:xfrm>
            <a:prstGeom prst="ellipse">
              <a:avLst/>
            </a:prstGeom>
            <a:noFill/>
            <a:ln w="15875">
              <a:solidFill>
                <a:srgbClr val="3DC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 name="Group 7">
            <a:extLst>
              <a:ext uri="{FF2B5EF4-FFF2-40B4-BE49-F238E27FC236}">
                <a16:creationId xmlns:a16="http://schemas.microsoft.com/office/drawing/2014/main" id="{AF62CC72-ACFC-77EC-3A7D-B4C4F1B28E6A}"/>
              </a:ext>
            </a:extLst>
          </p:cNvPr>
          <p:cNvGrpSpPr/>
          <p:nvPr/>
        </p:nvGrpSpPr>
        <p:grpSpPr>
          <a:xfrm>
            <a:off x="704513" y="295822"/>
            <a:ext cx="848062" cy="94334"/>
            <a:chOff x="704513" y="295822"/>
            <a:chExt cx="848062" cy="94334"/>
          </a:xfrm>
        </p:grpSpPr>
        <p:sp>
          <p:nvSpPr>
            <p:cNvPr id="36" name="Oval 35">
              <a:extLst>
                <a:ext uri="{FF2B5EF4-FFF2-40B4-BE49-F238E27FC236}">
                  <a16:creationId xmlns:a16="http://schemas.microsoft.com/office/drawing/2014/main" id="{6A7C307B-44E9-7E66-FA7A-41F12F3758C9}"/>
                </a:ext>
              </a:extLst>
            </p:cNvPr>
            <p:cNvSpPr/>
            <p:nvPr/>
          </p:nvSpPr>
          <p:spPr>
            <a:xfrm>
              <a:off x="704513"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5DE6B79-4D0D-92D6-0AE9-9EBFE7086617}"/>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3729768B-EBAA-8A43-7037-B6D297F49C6A}"/>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29ED6A14-B602-2740-0163-E10DF9E84C6B}"/>
                </a:ext>
              </a:extLst>
            </p:cNvPr>
            <p:cNvSpPr/>
            <p:nvPr/>
          </p:nvSpPr>
          <p:spPr>
            <a:xfrm>
              <a:off x="1267438" y="295822"/>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Oval 40">
              <a:extLst>
                <a:ext uri="{FF2B5EF4-FFF2-40B4-BE49-F238E27FC236}">
                  <a16:creationId xmlns:a16="http://schemas.microsoft.com/office/drawing/2014/main" id="{AE9EE197-15CE-08E9-784A-6FEF6532E30F}"/>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2" name="TextBox 41">
            <a:extLst>
              <a:ext uri="{FF2B5EF4-FFF2-40B4-BE49-F238E27FC236}">
                <a16:creationId xmlns:a16="http://schemas.microsoft.com/office/drawing/2014/main" id="{D2FB6B1F-E0D1-ED4C-A28E-CF03B7D18416}"/>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chemeClr val="bg1">
                    <a:lumMod val="95000"/>
                  </a:schemeClr>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sp>
        <p:nvSpPr>
          <p:cNvPr id="3" name="TextBox 2">
            <a:extLst>
              <a:ext uri="{FF2B5EF4-FFF2-40B4-BE49-F238E27FC236}">
                <a16:creationId xmlns:a16="http://schemas.microsoft.com/office/drawing/2014/main" id="{4A4B047E-3098-4BF2-8956-FC0254E0CB3B}"/>
              </a:ext>
            </a:extLst>
          </p:cNvPr>
          <p:cNvSpPr txBox="1"/>
          <p:nvPr/>
        </p:nvSpPr>
        <p:spPr>
          <a:xfrm>
            <a:off x="8181159" y="1696743"/>
            <a:ext cx="3310616"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latin typeface="Raleway" pitchFamily="2" charset="0"/>
              </a:rPr>
              <a:t>Roboflow Integration</a:t>
            </a:r>
          </a:p>
        </p:txBody>
      </p:sp>
      <p:grpSp>
        <p:nvGrpSpPr>
          <p:cNvPr id="4" name="Group 3">
            <a:extLst>
              <a:ext uri="{FF2B5EF4-FFF2-40B4-BE49-F238E27FC236}">
                <a16:creationId xmlns:a16="http://schemas.microsoft.com/office/drawing/2014/main" id="{CCD79E41-225C-4C5A-B77D-5DA7EC9D0929}"/>
              </a:ext>
            </a:extLst>
          </p:cNvPr>
          <p:cNvGrpSpPr/>
          <p:nvPr/>
        </p:nvGrpSpPr>
        <p:grpSpPr>
          <a:xfrm>
            <a:off x="8279542" y="1415661"/>
            <a:ext cx="1763788" cy="45719"/>
            <a:chOff x="855587" y="3200866"/>
            <a:chExt cx="1763788" cy="45719"/>
          </a:xfrm>
        </p:grpSpPr>
        <p:sp>
          <p:nvSpPr>
            <p:cNvPr id="5" name="Rectangle: Rounded Corners 4">
              <a:extLst>
                <a:ext uri="{FF2B5EF4-FFF2-40B4-BE49-F238E27FC236}">
                  <a16:creationId xmlns:a16="http://schemas.microsoft.com/office/drawing/2014/main" id="{3DC99452-4560-4DED-B78B-BF4B09F93DF7}"/>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Rounded Corners 5">
              <a:extLst>
                <a:ext uri="{FF2B5EF4-FFF2-40B4-BE49-F238E27FC236}">
                  <a16:creationId xmlns:a16="http://schemas.microsoft.com/office/drawing/2014/main" id="{3331527F-EA7B-49DC-9605-4A95D7A3DE90}"/>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F3D694FB-6098-450A-8BB6-3E9AF82BD5B5}"/>
              </a:ext>
            </a:extLst>
          </p:cNvPr>
          <p:cNvSpPr txBox="1"/>
          <p:nvPr/>
        </p:nvSpPr>
        <p:spPr>
          <a:xfrm>
            <a:off x="8154692" y="3564734"/>
            <a:ext cx="3207062" cy="2001830"/>
          </a:xfrm>
          <a:prstGeom prst="rect">
            <a:avLst/>
          </a:prstGeom>
          <a:noFill/>
        </p:spPr>
        <p:txBody>
          <a:bodyPr wrap="square" rtlCol="0">
            <a:spAutoFit/>
          </a:bodyPr>
          <a:lstStyle>
            <a:defPPr>
              <a:defRPr lang="en-US"/>
            </a:defPPr>
            <a:lvl1pPr>
              <a:lnSpc>
                <a:spcPct val="150000"/>
              </a:lnSpc>
              <a:defRPr sz="1200">
                <a:solidFill>
                  <a:srgbClr val="D0D0CD"/>
                </a:solidFill>
                <a:latin typeface="Mulish" pitchFamily="2" charset="0"/>
                <a:ea typeface="Inter" panose="020B05020300000000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dirty="0">
                <a:solidFill>
                  <a:schemeClr val="bg1"/>
                </a:solidFill>
                <a:latin typeface="Open Sans" pitchFamily="2" charset="0"/>
                <a:ea typeface="Open Sans" pitchFamily="2" charset="0"/>
                <a:cs typeface="Open Sans" pitchFamily="2" charset="0"/>
              </a:rPr>
              <a:t>Roboflow is a powerful tool for managing computer vision datasets, training models, and deploying projects.</a:t>
            </a:r>
          </a:p>
          <a:p>
            <a:r>
              <a:rPr lang="en-US" dirty="0">
                <a:solidFill>
                  <a:schemeClr val="bg1"/>
                </a:solidFill>
                <a:latin typeface="Open Sans" pitchFamily="2" charset="0"/>
                <a:ea typeface="Open Sans" pitchFamily="2" charset="0"/>
                <a:cs typeface="Open Sans" pitchFamily="2" charset="0"/>
              </a:rPr>
              <a:t>It simplifies the workflow by providing an interface for labeling, preprocessing, and exporting datasets compatible with various models.</a:t>
            </a:r>
          </a:p>
        </p:txBody>
      </p:sp>
      <p:pic>
        <p:nvPicPr>
          <p:cNvPr id="11" name="Picture Placeholder 10" descr="A logo on a colorful background&#10;&#10;Description automatically generated">
            <a:extLst>
              <a:ext uri="{FF2B5EF4-FFF2-40B4-BE49-F238E27FC236}">
                <a16:creationId xmlns:a16="http://schemas.microsoft.com/office/drawing/2014/main" id="{D71B6850-492C-509F-368E-49B24EA5E2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756" b="23756"/>
          <a:stretch>
            <a:fillRect/>
          </a:stretch>
        </p:blipFill>
        <p:spPr>
          <a:xfrm>
            <a:off x="958850" y="1260475"/>
            <a:ext cx="5970588" cy="1647825"/>
          </a:xfrm>
        </p:spPr>
      </p:pic>
      <p:sp>
        <p:nvSpPr>
          <p:cNvPr id="2" name="TextBox 1">
            <a:extLst>
              <a:ext uri="{FF2B5EF4-FFF2-40B4-BE49-F238E27FC236}">
                <a16:creationId xmlns:a16="http://schemas.microsoft.com/office/drawing/2014/main" id="{EBD49150-C215-6CD3-C559-8F97A75BA5B1}"/>
              </a:ext>
            </a:extLst>
          </p:cNvPr>
          <p:cNvSpPr txBox="1"/>
          <p:nvPr/>
        </p:nvSpPr>
        <p:spPr>
          <a:xfrm>
            <a:off x="8193817" y="3120550"/>
            <a:ext cx="2241887" cy="276999"/>
          </a:xfrm>
          <a:prstGeom prst="rect">
            <a:avLst/>
          </a:prstGeom>
          <a:noFill/>
        </p:spPr>
        <p:txBody>
          <a:bodyPr wrap="square" rtlCol="0">
            <a:spAutoFit/>
          </a:bodyPr>
          <a:lstStyle/>
          <a:p>
            <a:r>
              <a:rPr lang="en-US" sz="1200" b="1" spc="100" dirty="0">
                <a:solidFill>
                  <a:srgbClr val="5CACF3"/>
                </a:solidFill>
                <a:latin typeface="Open Sans" panose="020B0606030504020204" pitchFamily="34" charset="0"/>
                <a:ea typeface="Open Sans" panose="020B0606030504020204" pitchFamily="34" charset="0"/>
                <a:cs typeface="Open Sans" panose="020B0606030504020204" pitchFamily="34" charset="0"/>
              </a:rPr>
              <a:t>What is Roboflow?</a:t>
            </a:r>
          </a:p>
        </p:txBody>
      </p:sp>
    </p:spTree>
    <p:extLst>
      <p:ext uri="{BB962C8B-B14F-4D97-AF65-F5344CB8AC3E}">
        <p14:creationId xmlns:p14="http://schemas.microsoft.com/office/powerpoint/2010/main" val="114757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B8BCD7C-B7A6-0656-05F5-9B6E48DC1E25}"/>
              </a:ext>
            </a:extLst>
          </p:cNvPr>
          <p:cNvGrpSpPr/>
          <p:nvPr/>
        </p:nvGrpSpPr>
        <p:grpSpPr>
          <a:xfrm>
            <a:off x="704513" y="295822"/>
            <a:ext cx="848062" cy="94334"/>
            <a:chOff x="704513" y="295822"/>
            <a:chExt cx="848062" cy="94334"/>
          </a:xfrm>
        </p:grpSpPr>
        <p:sp>
          <p:nvSpPr>
            <p:cNvPr id="5" name="Oval 4">
              <a:extLst>
                <a:ext uri="{FF2B5EF4-FFF2-40B4-BE49-F238E27FC236}">
                  <a16:creationId xmlns:a16="http://schemas.microsoft.com/office/drawing/2014/main" id="{9CFD4A71-761C-4D5A-BF3C-AFC1B7993630}"/>
                </a:ext>
              </a:extLst>
            </p:cNvPr>
            <p:cNvSpPr/>
            <p:nvPr/>
          </p:nvSpPr>
          <p:spPr>
            <a:xfrm>
              <a:off x="704513" y="295823"/>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61543D5F-9495-42CB-80D7-B9BAAB4A518F}"/>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8C613FF-F92D-4785-B1A4-CF21BBF947CD}"/>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C9815BC-CB6B-4303-AAFB-52618EEAB166}"/>
                </a:ext>
              </a:extLst>
            </p:cNvPr>
            <p:cNvSpPr/>
            <p:nvPr/>
          </p:nvSpPr>
          <p:spPr>
            <a:xfrm>
              <a:off x="1267438"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AC524-7E75-4E67-970B-91D3B591A384}"/>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9" name="TextBox 28">
            <a:extLst>
              <a:ext uri="{FF2B5EF4-FFF2-40B4-BE49-F238E27FC236}">
                <a16:creationId xmlns:a16="http://schemas.microsoft.com/office/drawing/2014/main" id="{26559FD5-A88C-405B-8DA1-7B8422D5F897}"/>
              </a:ext>
            </a:extLst>
          </p:cNvPr>
          <p:cNvSpPr txBox="1"/>
          <p:nvPr/>
        </p:nvSpPr>
        <p:spPr>
          <a:xfrm>
            <a:off x="6389462" y="1878075"/>
            <a:ext cx="5224689"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solidFill>
                  <a:srgbClr val="021638"/>
                </a:solidFill>
                <a:latin typeface="Raleway" pitchFamily="2" charset="0"/>
              </a:rPr>
              <a:t>Implementation Details</a:t>
            </a:r>
          </a:p>
        </p:txBody>
      </p:sp>
      <p:grpSp>
        <p:nvGrpSpPr>
          <p:cNvPr id="30" name="Group 29">
            <a:extLst>
              <a:ext uri="{FF2B5EF4-FFF2-40B4-BE49-F238E27FC236}">
                <a16:creationId xmlns:a16="http://schemas.microsoft.com/office/drawing/2014/main" id="{C5388D2D-EE84-4804-961B-F944B7705CAF}"/>
              </a:ext>
            </a:extLst>
          </p:cNvPr>
          <p:cNvGrpSpPr/>
          <p:nvPr/>
        </p:nvGrpSpPr>
        <p:grpSpPr>
          <a:xfrm>
            <a:off x="6487846" y="1622110"/>
            <a:ext cx="1763788" cy="45719"/>
            <a:chOff x="855587" y="3200866"/>
            <a:chExt cx="1763788" cy="45719"/>
          </a:xfrm>
        </p:grpSpPr>
        <p:sp>
          <p:nvSpPr>
            <p:cNvPr id="31" name="Rectangle: Rounded Corners 30">
              <a:extLst>
                <a:ext uri="{FF2B5EF4-FFF2-40B4-BE49-F238E27FC236}">
                  <a16:creationId xmlns:a16="http://schemas.microsoft.com/office/drawing/2014/main" id="{865CFF43-EBE2-4DDB-B8A6-E12BF9F9AC4E}"/>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Rectangle: Rounded Corners 31">
              <a:extLst>
                <a:ext uri="{FF2B5EF4-FFF2-40B4-BE49-F238E27FC236}">
                  <a16:creationId xmlns:a16="http://schemas.microsoft.com/office/drawing/2014/main" id="{1ED31939-677A-479E-ADC4-5AA05D46B656}"/>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4" name="TextBox 43">
            <a:extLst>
              <a:ext uri="{FF2B5EF4-FFF2-40B4-BE49-F238E27FC236}">
                <a16:creationId xmlns:a16="http://schemas.microsoft.com/office/drawing/2014/main" id="{883F015A-BFA2-482A-A89F-DE3F137A42FF}"/>
              </a:ext>
            </a:extLst>
          </p:cNvPr>
          <p:cNvSpPr txBox="1"/>
          <p:nvPr/>
        </p:nvSpPr>
        <p:spPr>
          <a:xfrm>
            <a:off x="6412207" y="3277239"/>
            <a:ext cx="4611321" cy="2735557"/>
          </a:xfrm>
          <a:prstGeom prst="rect">
            <a:avLst/>
          </a:prstGeom>
          <a:noFill/>
        </p:spPr>
        <p:txBody>
          <a:bodyPr wrap="square" rtlCol="0">
            <a:spAutoFit/>
          </a:bodyPr>
          <a:lstStyle>
            <a:defPPr>
              <a:defRPr lang="en-US"/>
            </a:defPPr>
            <a:lvl1pPr>
              <a:lnSpc>
                <a:spcPct val="150000"/>
              </a:lnSpc>
              <a:defRPr sz="1100">
                <a:solidFill>
                  <a:schemeClr val="tx1">
                    <a:lumMod val="65000"/>
                    <a:lumOff val="35000"/>
                  </a:schemeClr>
                </a:solidFill>
                <a:latin typeface="Open Sans" pitchFamily="2" charset="0"/>
                <a:ea typeface="Open Sans" pitchFamily="2" charset="0"/>
                <a:cs typeface="Open Sans" pitchFamily="2" charset="0"/>
              </a:defRPr>
            </a:lvl1pPr>
          </a:lstStyle>
          <a:p>
            <a:r>
              <a:rPr lang="en-US" sz="1800" b="1" dirty="0"/>
              <a:t>Key Points:</a:t>
            </a:r>
          </a:p>
          <a:p>
            <a:r>
              <a:rPr lang="en-US" sz="1400" b="1" dirty="0"/>
              <a:t>Basic commands: </a:t>
            </a:r>
          </a:p>
          <a:p>
            <a:r>
              <a:rPr lang="en-US" sz="1400" dirty="0"/>
              <a:t>"Here, we load the YOLOv8 nano model and perform predictions on sample images.“</a:t>
            </a:r>
          </a:p>
          <a:p>
            <a:r>
              <a:rPr lang="en-US" sz="1400" dirty="0"/>
              <a:t>Emphasize dataset integration with Roboflow.</a:t>
            </a:r>
          </a:p>
          <a:p>
            <a:r>
              <a:rPr lang="en-US" sz="1400" b="1" dirty="0"/>
              <a:t>Training setup:</a:t>
            </a:r>
          </a:p>
          <a:p>
            <a:r>
              <a:rPr lang="en-US" sz="1400" dirty="0"/>
              <a:t> "We trained the model with 25 epochs and image size of 640x640 for optimal accuracy."</a:t>
            </a:r>
          </a:p>
        </p:txBody>
      </p:sp>
      <p:sp>
        <p:nvSpPr>
          <p:cNvPr id="67" name="Rectangle 66">
            <a:extLst>
              <a:ext uri="{FF2B5EF4-FFF2-40B4-BE49-F238E27FC236}">
                <a16:creationId xmlns:a16="http://schemas.microsoft.com/office/drawing/2014/main" id="{32F2D8DD-DB8C-40AC-B12C-DAD357351B81}"/>
              </a:ext>
            </a:extLst>
          </p:cNvPr>
          <p:cNvSpPr/>
          <p:nvPr/>
        </p:nvSpPr>
        <p:spPr>
          <a:xfrm>
            <a:off x="10304318" y="0"/>
            <a:ext cx="1155700" cy="1131650"/>
          </a:xfrm>
          <a:prstGeom prst="rect">
            <a:avLst/>
          </a:prstGeom>
          <a:solidFill>
            <a:srgbClr val="1B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C6D7FF0A-FB66-0143-1451-94C28E4201EE}"/>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rgbClr val="3DCAB1"/>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pic>
        <p:nvPicPr>
          <p:cNvPr id="4" name="Picture Placeholder 3" descr="A person sitting in front of a computer&#10;&#10;Description automatically generated">
            <a:extLst>
              <a:ext uri="{FF2B5EF4-FFF2-40B4-BE49-F238E27FC236}">
                <a16:creationId xmlns:a16="http://schemas.microsoft.com/office/drawing/2014/main" id="{0F705BF8-DDCA-B16A-AFB8-ECA22D8E794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027" r="27027"/>
          <a:stretch>
            <a:fillRect/>
          </a:stretch>
        </p:blipFill>
        <p:spPr/>
      </p:pic>
    </p:spTree>
    <p:extLst>
      <p:ext uri="{BB962C8B-B14F-4D97-AF65-F5344CB8AC3E}">
        <p14:creationId xmlns:p14="http://schemas.microsoft.com/office/powerpoint/2010/main" val="254782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blue squares with white text&#10;&#10;Description automatically generated">
            <a:extLst>
              <a:ext uri="{FF2B5EF4-FFF2-40B4-BE49-F238E27FC236}">
                <a16:creationId xmlns:a16="http://schemas.microsoft.com/office/drawing/2014/main" id="{F67208D2-F7BE-C03B-65AD-6A4CA5FA8F3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94295" y="3707136"/>
            <a:ext cx="3458828" cy="1953595"/>
          </a:xfrm>
        </p:spPr>
      </p:pic>
      <p:pic>
        <p:nvPicPr>
          <p:cNvPr id="8" name="Picture Placeholder 7" descr="A graph of a curve&#10;&#10;Description automatically generated with medium confidence">
            <a:extLst>
              <a:ext uri="{FF2B5EF4-FFF2-40B4-BE49-F238E27FC236}">
                <a16:creationId xmlns:a16="http://schemas.microsoft.com/office/drawing/2014/main" id="{B924DC2D-A14A-C327-BA6F-56F5CD315667}"/>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a:stretch/>
        </p:blipFill>
        <p:spPr>
          <a:xfrm>
            <a:off x="4516137" y="3707136"/>
            <a:ext cx="3458828" cy="1953595"/>
          </a:xfrm>
        </p:spPr>
      </p:pic>
      <p:pic>
        <p:nvPicPr>
          <p:cNvPr id="10" name="Picture Placeholder 9" descr="A graph of a curve&#10;&#10;Description automatically generated with medium confidence">
            <a:extLst>
              <a:ext uri="{FF2B5EF4-FFF2-40B4-BE49-F238E27FC236}">
                <a16:creationId xmlns:a16="http://schemas.microsoft.com/office/drawing/2014/main" id="{D8472DD8-9BEC-3777-BFA5-C2E4C1255DFA}"/>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342" b="-342"/>
          <a:stretch/>
        </p:blipFill>
        <p:spPr>
          <a:xfrm>
            <a:off x="8337982" y="3707136"/>
            <a:ext cx="3458828" cy="1953595"/>
          </a:xfrm>
        </p:spPr>
      </p:pic>
      <p:sp>
        <p:nvSpPr>
          <p:cNvPr id="15" name="TextBox 14">
            <a:extLst>
              <a:ext uri="{FF2B5EF4-FFF2-40B4-BE49-F238E27FC236}">
                <a16:creationId xmlns:a16="http://schemas.microsoft.com/office/drawing/2014/main" id="{CA1B7D50-4C1A-4A52-B85B-F8907540C552}"/>
              </a:ext>
            </a:extLst>
          </p:cNvPr>
          <p:cNvSpPr txBox="1"/>
          <p:nvPr/>
        </p:nvSpPr>
        <p:spPr>
          <a:xfrm>
            <a:off x="588688" y="1197269"/>
            <a:ext cx="4603071"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latin typeface="Raleway" pitchFamily="2" charset="0"/>
              </a:rPr>
              <a:t>Model Evaluation and Results</a:t>
            </a:r>
          </a:p>
        </p:txBody>
      </p:sp>
      <p:sp>
        <p:nvSpPr>
          <p:cNvPr id="44" name="TextBox 43">
            <a:extLst>
              <a:ext uri="{FF2B5EF4-FFF2-40B4-BE49-F238E27FC236}">
                <a16:creationId xmlns:a16="http://schemas.microsoft.com/office/drawing/2014/main" id="{665BB522-F40E-4B6D-8618-BD6587B46389}"/>
              </a:ext>
            </a:extLst>
          </p:cNvPr>
          <p:cNvSpPr txBox="1"/>
          <p:nvPr/>
        </p:nvSpPr>
        <p:spPr>
          <a:xfrm>
            <a:off x="5588001" y="1100379"/>
            <a:ext cx="6208808" cy="1842684"/>
          </a:xfrm>
          <a:prstGeom prst="rect">
            <a:avLst/>
          </a:prstGeom>
          <a:noFill/>
        </p:spPr>
        <p:txBody>
          <a:bodyPr wrap="square" rtlCol="0">
            <a:spAutoFit/>
          </a:bodyPr>
          <a:lstStyle>
            <a:defPPr>
              <a:defRPr lang="en-US"/>
            </a:defPPr>
            <a:lvl1pPr>
              <a:lnSpc>
                <a:spcPct val="150000"/>
              </a:lnSpc>
              <a:defRPr sz="1100">
                <a:solidFill>
                  <a:schemeClr val="bg1">
                    <a:lumMod val="75000"/>
                  </a:schemeClr>
                </a:solidFill>
                <a:latin typeface="Open Sans" pitchFamily="2" charset="0"/>
                <a:ea typeface="Open Sans" pitchFamily="2" charset="0"/>
                <a:cs typeface="Open Sans" pitchFamily="2" charset="0"/>
              </a:defRPr>
            </a:lvl1pPr>
          </a:lstStyle>
          <a:p>
            <a:r>
              <a:rPr lang="en-US" b="1" dirty="0">
                <a:solidFill>
                  <a:schemeClr val="bg1">
                    <a:lumMod val="95000"/>
                  </a:schemeClr>
                </a:solidFill>
              </a:rPr>
              <a:t>Performance Metrics</a:t>
            </a:r>
            <a:r>
              <a:rPr lang="en-US" dirty="0">
                <a:solidFill>
                  <a:schemeClr val="bg1">
                    <a:lumMod val="95000"/>
                  </a:schemeClr>
                </a:solidFill>
              </a:rPr>
              <a:t>:</a:t>
            </a:r>
          </a:p>
          <a:p>
            <a:r>
              <a:rPr lang="en-US" b="1" dirty="0">
                <a:solidFill>
                  <a:schemeClr val="bg1">
                    <a:lumMod val="95000"/>
                  </a:schemeClr>
                </a:solidFill>
              </a:rPr>
              <a:t>F1 Score Curve: </a:t>
            </a:r>
            <a:r>
              <a:rPr lang="en-US" dirty="0">
                <a:solidFill>
                  <a:schemeClr val="bg1">
                    <a:lumMod val="95000"/>
                  </a:schemeClr>
                </a:solidFill>
              </a:rPr>
              <a:t>Shows confidence vs. F1 score.</a:t>
            </a:r>
          </a:p>
          <a:p>
            <a:r>
              <a:rPr lang="en-US" b="1" dirty="0">
                <a:solidFill>
                  <a:schemeClr val="bg1">
                    <a:lumMod val="95000"/>
                  </a:schemeClr>
                </a:solidFill>
              </a:rPr>
              <a:t>PR Curve:</a:t>
            </a:r>
            <a:r>
              <a:rPr lang="en-US" dirty="0">
                <a:solidFill>
                  <a:schemeClr val="bg1">
                    <a:lumMod val="95000"/>
                  </a:schemeClr>
                </a:solidFill>
              </a:rPr>
              <a:t> Precision-recall performance.</a:t>
            </a:r>
          </a:p>
          <a:p>
            <a:r>
              <a:rPr lang="en-US" b="1" dirty="0">
                <a:solidFill>
                  <a:schemeClr val="bg1">
                    <a:lumMod val="95000"/>
                  </a:schemeClr>
                </a:solidFill>
              </a:rPr>
              <a:t>Recall Curve:</a:t>
            </a:r>
            <a:r>
              <a:rPr lang="en-US" dirty="0">
                <a:solidFill>
                  <a:schemeClr val="bg1">
                    <a:lumMod val="95000"/>
                  </a:schemeClr>
                </a:solidFill>
              </a:rPr>
              <a:t> Sensitivity of the model across classes.</a:t>
            </a:r>
          </a:p>
          <a:p>
            <a:r>
              <a:rPr lang="en-US" b="1" dirty="0">
                <a:solidFill>
                  <a:schemeClr val="bg1">
                    <a:lumMod val="95000"/>
                  </a:schemeClr>
                </a:solidFill>
              </a:rPr>
              <a:t>Confusion Matrix: </a:t>
            </a:r>
            <a:r>
              <a:rPr lang="en-US" dirty="0">
                <a:solidFill>
                  <a:schemeClr val="bg1">
                    <a:lumMod val="95000"/>
                  </a:schemeClr>
                </a:solidFill>
              </a:rPr>
              <a:t>Visualization of classification performance (e.g., correct vs. misclassified predictions).</a:t>
            </a:r>
          </a:p>
          <a:p>
            <a:r>
              <a:rPr lang="en-US" b="1" dirty="0">
                <a:solidFill>
                  <a:schemeClr val="bg1">
                    <a:lumMod val="95000"/>
                  </a:schemeClr>
                </a:solidFill>
              </a:rPr>
              <a:t>Sample Predictions: </a:t>
            </a:r>
            <a:r>
              <a:rPr lang="en-US" dirty="0">
                <a:solidFill>
                  <a:schemeClr val="bg1">
                    <a:lumMod val="95000"/>
                  </a:schemeClr>
                </a:solidFill>
              </a:rPr>
              <a:t>Visualization of predictions on test images.</a:t>
            </a:r>
          </a:p>
        </p:txBody>
      </p:sp>
      <p:sp>
        <p:nvSpPr>
          <p:cNvPr id="41" name="TextBox 40">
            <a:extLst>
              <a:ext uri="{FF2B5EF4-FFF2-40B4-BE49-F238E27FC236}">
                <a16:creationId xmlns:a16="http://schemas.microsoft.com/office/drawing/2014/main" id="{B6D16B50-4127-4AB5-B1E4-83732F234D78}"/>
              </a:ext>
            </a:extLst>
          </p:cNvPr>
          <p:cNvSpPr txBox="1"/>
          <p:nvPr/>
        </p:nvSpPr>
        <p:spPr>
          <a:xfrm>
            <a:off x="901231" y="3239902"/>
            <a:ext cx="2642528" cy="276999"/>
          </a:xfrm>
          <a:prstGeom prst="rect">
            <a:avLst/>
          </a:prstGeom>
          <a:noFill/>
        </p:spPr>
        <p:txBody>
          <a:bodyPr wrap="square" rtlCol="0">
            <a:spAutoFit/>
          </a:bodyPr>
          <a:lstStyle>
            <a:defPPr>
              <a:defRPr lang="en-US"/>
            </a:defPPr>
            <a:lvl1pPr>
              <a:defRPr sz="1200" b="1" spc="100">
                <a:solidFill>
                  <a:srgbClr val="5CACF3"/>
                </a:solidFill>
                <a:latin typeface="Montserrat" panose="00000500000000000000" pitchFamily="2" charset="0"/>
                <a:ea typeface="Open Sans SemiBold" pitchFamily="2" charset="0"/>
                <a:cs typeface="Open Sans SemiBold" pitchFamily="2" charset="0"/>
              </a:defRPr>
            </a:lvl1pPr>
          </a:lstStyle>
          <a:p>
            <a:r>
              <a:rPr lang="en-US" dirty="0"/>
              <a:t>Confusion Matrix</a:t>
            </a:r>
          </a:p>
        </p:txBody>
      </p:sp>
      <p:grpSp>
        <p:nvGrpSpPr>
          <p:cNvPr id="45" name="Group 44">
            <a:extLst>
              <a:ext uri="{FF2B5EF4-FFF2-40B4-BE49-F238E27FC236}">
                <a16:creationId xmlns:a16="http://schemas.microsoft.com/office/drawing/2014/main" id="{1F2AB68D-0390-4EEA-934C-C7161BE7C547}"/>
              </a:ext>
            </a:extLst>
          </p:cNvPr>
          <p:cNvGrpSpPr/>
          <p:nvPr/>
        </p:nvGrpSpPr>
        <p:grpSpPr>
          <a:xfrm>
            <a:off x="721485" y="3300434"/>
            <a:ext cx="155934" cy="155934"/>
            <a:chOff x="860246" y="3911753"/>
            <a:chExt cx="155934" cy="155934"/>
          </a:xfrm>
        </p:grpSpPr>
        <p:sp>
          <p:nvSpPr>
            <p:cNvPr id="46" name="Graphic 49">
              <a:extLst>
                <a:ext uri="{FF2B5EF4-FFF2-40B4-BE49-F238E27FC236}">
                  <a16:creationId xmlns:a16="http://schemas.microsoft.com/office/drawing/2014/main" id="{D7760A38-B66E-4E67-99CE-FD2E9188C8F0}"/>
                </a:ext>
              </a:extLst>
            </p:cNvPr>
            <p:cNvSpPr/>
            <p:nvPr/>
          </p:nvSpPr>
          <p:spPr>
            <a:xfrm>
              <a:off x="896800" y="3954840"/>
              <a:ext cx="82826" cy="69760"/>
            </a:xfrm>
            <a:custGeom>
              <a:avLst/>
              <a:gdLst>
                <a:gd name="connsiteX0" fmla="*/ 1835944 w 1847850"/>
                <a:gd name="connsiteY0" fmla="*/ 923449 h 1885950"/>
                <a:gd name="connsiteX1" fmla="*/ 1309211 w 1847850"/>
                <a:gd name="connsiteY1" fmla="*/ 26194 h 1885950"/>
                <a:gd name="connsiteX2" fmla="*/ 1276826 w 1847850"/>
                <a:gd name="connsiteY2" fmla="*/ 7144 h 1885950"/>
                <a:gd name="connsiteX3" fmla="*/ 672941 w 1847850"/>
                <a:gd name="connsiteY3" fmla="*/ 7144 h 1885950"/>
                <a:gd name="connsiteX4" fmla="*/ 1077754 w 1847850"/>
                <a:gd name="connsiteY4" fmla="*/ 695801 h 1885950"/>
                <a:gd name="connsiteX5" fmla="*/ 7144 w 1847850"/>
                <a:gd name="connsiteY5" fmla="*/ 695801 h 1885950"/>
                <a:gd name="connsiteX6" fmla="*/ 7144 w 1847850"/>
                <a:gd name="connsiteY6" fmla="*/ 1193959 h 1885950"/>
                <a:gd name="connsiteX7" fmla="*/ 1077754 w 1847850"/>
                <a:gd name="connsiteY7" fmla="*/ 1193959 h 1885950"/>
                <a:gd name="connsiteX8" fmla="*/ 685324 w 1847850"/>
                <a:gd name="connsiteY8" fmla="*/ 1883569 h 1885950"/>
                <a:gd name="connsiteX9" fmla="*/ 1288256 w 1847850"/>
                <a:gd name="connsiteY9" fmla="*/ 1883569 h 1885950"/>
                <a:gd name="connsiteX10" fmla="*/ 1321594 w 1847850"/>
                <a:gd name="connsiteY10" fmla="*/ 1864519 h 1885950"/>
                <a:gd name="connsiteX11" fmla="*/ 1835944 w 1847850"/>
                <a:gd name="connsiteY11" fmla="*/ 961549 h 1885950"/>
                <a:gd name="connsiteX12" fmla="*/ 1835944 w 1847850"/>
                <a:gd name="connsiteY12" fmla="*/ 923449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50" h="1885950">
                  <a:moveTo>
                    <a:pt x="1835944" y="923449"/>
                  </a:moveTo>
                  <a:lnTo>
                    <a:pt x="1309211" y="26194"/>
                  </a:lnTo>
                  <a:cubicBezTo>
                    <a:pt x="1302544" y="14764"/>
                    <a:pt x="1290161" y="7144"/>
                    <a:pt x="1276826" y="7144"/>
                  </a:cubicBezTo>
                  <a:lnTo>
                    <a:pt x="672941" y="7144"/>
                  </a:lnTo>
                  <a:lnTo>
                    <a:pt x="1077754" y="695801"/>
                  </a:lnTo>
                  <a:lnTo>
                    <a:pt x="7144" y="695801"/>
                  </a:lnTo>
                  <a:lnTo>
                    <a:pt x="7144" y="1193959"/>
                  </a:lnTo>
                  <a:lnTo>
                    <a:pt x="1077754" y="1193959"/>
                  </a:lnTo>
                  <a:lnTo>
                    <a:pt x="685324" y="1883569"/>
                  </a:lnTo>
                  <a:lnTo>
                    <a:pt x="1288256" y="1883569"/>
                  </a:lnTo>
                  <a:cubicBezTo>
                    <a:pt x="1301591" y="1883569"/>
                    <a:pt x="1314926" y="1875949"/>
                    <a:pt x="1321594" y="1864519"/>
                  </a:cubicBezTo>
                  <a:lnTo>
                    <a:pt x="1835944" y="961549"/>
                  </a:lnTo>
                  <a:cubicBezTo>
                    <a:pt x="1842611" y="949166"/>
                    <a:pt x="1842611" y="934879"/>
                    <a:pt x="1835944" y="923449"/>
                  </a:cubicBezTo>
                  <a:close/>
                </a:path>
              </a:pathLst>
            </a:custGeom>
            <a:solidFill>
              <a:srgbClr val="3DCAB1"/>
            </a:solidFill>
            <a:ln w="9525" cap="flat">
              <a:noFill/>
              <a:prstDash val="solid"/>
              <a:miter/>
            </a:ln>
          </p:spPr>
          <p:txBody>
            <a:bodyPr rtlCol="0" anchor="ctr"/>
            <a:lstStyle/>
            <a:p>
              <a:endParaRPr lang="en-ID"/>
            </a:p>
          </p:txBody>
        </p:sp>
        <p:sp>
          <p:nvSpPr>
            <p:cNvPr id="47" name="Oval 46">
              <a:extLst>
                <a:ext uri="{FF2B5EF4-FFF2-40B4-BE49-F238E27FC236}">
                  <a16:creationId xmlns:a16="http://schemas.microsoft.com/office/drawing/2014/main" id="{124649CC-36BA-43CF-9211-60BBCBE4C74A}"/>
                </a:ext>
              </a:extLst>
            </p:cNvPr>
            <p:cNvSpPr/>
            <p:nvPr/>
          </p:nvSpPr>
          <p:spPr>
            <a:xfrm>
              <a:off x="860246" y="3911753"/>
              <a:ext cx="155934" cy="155934"/>
            </a:xfrm>
            <a:prstGeom prst="ellipse">
              <a:avLst/>
            </a:prstGeom>
            <a:noFill/>
            <a:ln>
              <a:solidFill>
                <a:srgbClr val="3DC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2" name="TextBox 41">
            <a:extLst>
              <a:ext uri="{FF2B5EF4-FFF2-40B4-BE49-F238E27FC236}">
                <a16:creationId xmlns:a16="http://schemas.microsoft.com/office/drawing/2014/main" id="{5583D7D9-9DBE-409D-A271-0DFB75E2E9E5}"/>
              </a:ext>
            </a:extLst>
          </p:cNvPr>
          <p:cNvSpPr txBox="1"/>
          <p:nvPr/>
        </p:nvSpPr>
        <p:spPr>
          <a:xfrm>
            <a:off x="4672072" y="3239902"/>
            <a:ext cx="3183516" cy="276999"/>
          </a:xfrm>
          <a:prstGeom prst="rect">
            <a:avLst/>
          </a:prstGeom>
          <a:noFill/>
        </p:spPr>
        <p:txBody>
          <a:bodyPr wrap="square" rtlCol="0">
            <a:spAutoFit/>
          </a:bodyPr>
          <a:lstStyle>
            <a:defPPr>
              <a:defRPr lang="en-US"/>
            </a:defPPr>
            <a:lvl1pPr>
              <a:defRPr sz="1200" b="1" spc="100">
                <a:solidFill>
                  <a:srgbClr val="5CACF3"/>
                </a:solidFill>
                <a:latin typeface="Montserrat" panose="00000500000000000000" pitchFamily="2" charset="0"/>
                <a:ea typeface="Open Sans SemiBold" pitchFamily="2" charset="0"/>
                <a:cs typeface="Open Sans SemiBold" pitchFamily="2" charset="0"/>
              </a:defRPr>
            </a:lvl1pPr>
          </a:lstStyle>
          <a:p>
            <a:r>
              <a:rPr lang="en-US" dirty="0"/>
              <a:t>PR Curve</a:t>
            </a:r>
          </a:p>
        </p:txBody>
      </p:sp>
      <p:grpSp>
        <p:nvGrpSpPr>
          <p:cNvPr id="49" name="Group 48">
            <a:extLst>
              <a:ext uri="{FF2B5EF4-FFF2-40B4-BE49-F238E27FC236}">
                <a16:creationId xmlns:a16="http://schemas.microsoft.com/office/drawing/2014/main" id="{D57BD450-2CAB-4D6D-BE62-76C0799C7141}"/>
              </a:ext>
            </a:extLst>
          </p:cNvPr>
          <p:cNvGrpSpPr/>
          <p:nvPr/>
        </p:nvGrpSpPr>
        <p:grpSpPr>
          <a:xfrm>
            <a:off x="4516138" y="3300434"/>
            <a:ext cx="155934" cy="155934"/>
            <a:chOff x="860246" y="3911753"/>
            <a:chExt cx="155934" cy="155934"/>
          </a:xfrm>
        </p:grpSpPr>
        <p:sp>
          <p:nvSpPr>
            <p:cNvPr id="50" name="Graphic 49">
              <a:extLst>
                <a:ext uri="{FF2B5EF4-FFF2-40B4-BE49-F238E27FC236}">
                  <a16:creationId xmlns:a16="http://schemas.microsoft.com/office/drawing/2014/main" id="{8B664FB0-EF20-4558-9C66-08D2E2708EF4}"/>
                </a:ext>
              </a:extLst>
            </p:cNvPr>
            <p:cNvSpPr/>
            <p:nvPr/>
          </p:nvSpPr>
          <p:spPr>
            <a:xfrm>
              <a:off x="896800" y="3954840"/>
              <a:ext cx="82826" cy="69760"/>
            </a:xfrm>
            <a:custGeom>
              <a:avLst/>
              <a:gdLst>
                <a:gd name="connsiteX0" fmla="*/ 1835944 w 1847850"/>
                <a:gd name="connsiteY0" fmla="*/ 923449 h 1885950"/>
                <a:gd name="connsiteX1" fmla="*/ 1309211 w 1847850"/>
                <a:gd name="connsiteY1" fmla="*/ 26194 h 1885950"/>
                <a:gd name="connsiteX2" fmla="*/ 1276826 w 1847850"/>
                <a:gd name="connsiteY2" fmla="*/ 7144 h 1885950"/>
                <a:gd name="connsiteX3" fmla="*/ 672941 w 1847850"/>
                <a:gd name="connsiteY3" fmla="*/ 7144 h 1885950"/>
                <a:gd name="connsiteX4" fmla="*/ 1077754 w 1847850"/>
                <a:gd name="connsiteY4" fmla="*/ 695801 h 1885950"/>
                <a:gd name="connsiteX5" fmla="*/ 7144 w 1847850"/>
                <a:gd name="connsiteY5" fmla="*/ 695801 h 1885950"/>
                <a:gd name="connsiteX6" fmla="*/ 7144 w 1847850"/>
                <a:gd name="connsiteY6" fmla="*/ 1193959 h 1885950"/>
                <a:gd name="connsiteX7" fmla="*/ 1077754 w 1847850"/>
                <a:gd name="connsiteY7" fmla="*/ 1193959 h 1885950"/>
                <a:gd name="connsiteX8" fmla="*/ 685324 w 1847850"/>
                <a:gd name="connsiteY8" fmla="*/ 1883569 h 1885950"/>
                <a:gd name="connsiteX9" fmla="*/ 1288256 w 1847850"/>
                <a:gd name="connsiteY9" fmla="*/ 1883569 h 1885950"/>
                <a:gd name="connsiteX10" fmla="*/ 1321594 w 1847850"/>
                <a:gd name="connsiteY10" fmla="*/ 1864519 h 1885950"/>
                <a:gd name="connsiteX11" fmla="*/ 1835944 w 1847850"/>
                <a:gd name="connsiteY11" fmla="*/ 961549 h 1885950"/>
                <a:gd name="connsiteX12" fmla="*/ 1835944 w 1847850"/>
                <a:gd name="connsiteY12" fmla="*/ 923449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50" h="1885950">
                  <a:moveTo>
                    <a:pt x="1835944" y="923449"/>
                  </a:moveTo>
                  <a:lnTo>
                    <a:pt x="1309211" y="26194"/>
                  </a:lnTo>
                  <a:cubicBezTo>
                    <a:pt x="1302544" y="14764"/>
                    <a:pt x="1290161" y="7144"/>
                    <a:pt x="1276826" y="7144"/>
                  </a:cubicBezTo>
                  <a:lnTo>
                    <a:pt x="672941" y="7144"/>
                  </a:lnTo>
                  <a:lnTo>
                    <a:pt x="1077754" y="695801"/>
                  </a:lnTo>
                  <a:lnTo>
                    <a:pt x="7144" y="695801"/>
                  </a:lnTo>
                  <a:lnTo>
                    <a:pt x="7144" y="1193959"/>
                  </a:lnTo>
                  <a:lnTo>
                    <a:pt x="1077754" y="1193959"/>
                  </a:lnTo>
                  <a:lnTo>
                    <a:pt x="685324" y="1883569"/>
                  </a:lnTo>
                  <a:lnTo>
                    <a:pt x="1288256" y="1883569"/>
                  </a:lnTo>
                  <a:cubicBezTo>
                    <a:pt x="1301591" y="1883569"/>
                    <a:pt x="1314926" y="1875949"/>
                    <a:pt x="1321594" y="1864519"/>
                  </a:cubicBezTo>
                  <a:lnTo>
                    <a:pt x="1835944" y="961549"/>
                  </a:lnTo>
                  <a:cubicBezTo>
                    <a:pt x="1842611" y="949166"/>
                    <a:pt x="1842611" y="934879"/>
                    <a:pt x="1835944" y="923449"/>
                  </a:cubicBezTo>
                  <a:close/>
                </a:path>
              </a:pathLst>
            </a:custGeom>
            <a:solidFill>
              <a:srgbClr val="3DCAB1"/>
            </a:solidFill>
            <a:ln w="9525" cap="flat">
              <a:noFill/>
              <a:prstDash val="solid"/>
              <a:miter/>
            </a:ln>
          </p:spPr>
          <p:txBody>
            <a:bodyPr rtlCol="0" anchor="ctr"/>
            <a:lstStyle/>
            <a:p>
              <a:endParaRPr lang="en-ID"/>
            </a:p>
          </p:txBody>
        </p:sp>
        <p:sp>
          <p:nvSpPr>
            <p:cNvPr id="51" name="Oval 50">
              <a:extLst>
                <a:ext uri="{FF2B5EF4-FFF2-40B4-BE49-F238E27FC236}">
                  <a16:creationId xmlns:a16="http://schemas.microsoft.com/office/drawing/2014/main" id="{D947F6A5-3E5C-4A90-9C29-0CEBF35FF87B}"/>
                </a:ext>
              </a:extLst>
            </p:cNvPr>
            <p:cNvSpPr/>
            <p:nvPr/>
          </p:nvSpPr>
          <p:spPr>
            <a:xfrm>
              <a:off x="860246" y="3911753"/>
              <a:ext cx="155934" cy="155934"/>
            </a:xfrm>
            <a:prstGeom prst="ellipse">
              <a:avLst/>
            </a:prstGeom>
            <a:noFill/>
            <a:ln>
              <a:solidFill>
                <a:srgbClr val="3DC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3" name="TextBox 42">
            <a:extLst>
              <a:ext uri="{FF2B5EF4-FFF2-40B4-BE49-F238E27FC236}">
                <a16:creationId xmlns:a16="http://schemas.microsoft.com/office/drawing/2014/main" id="{A8C91A94-85C4-4FBF-8B59-A9B4187E6F66}"/>
              </a:ext>
            </a:extLst>
          </p:cNvPr>
          <p:cNvSpPr txBox="1"/>
          <p:nvPr/>
        </p:nvSpPr>
        <p:spPr>
          <a:xfrm>
            <a:off x="8493915" y="3239902"/>
            <a:ext cx="2851446" cy="276999"/>
          </a:xfrm>
          <a:prstGeom prst="rect">
            <a:avLst/>
          </a:prstGeom>
          <a:noFill/>
        </p:spPr>
        <p:txBody>
          <a:bodyPr wrap="square" rtlCol="0">
            <a:spAutoFit/>
          </a:bodyPr>
          <a:lstStyle>
            <a:defPPr>
              <a:defRPr lang="en-US"/>
            </a:defPPr>
            <a:lvl1pPr>
              <a:defRPr sz="1200" b="1" spc="100">
                <a:solidFill>
                  <a:srgbClr val="5CACF3"/>
                </a:solidFill>
                <a:latin typeface="Montserrat" panose="00000500000000000000" pitchFamily="2" charset="0"/>
                <a:ea typeface="Open Sans SemiBold" pitchFamily="2" charset="0"/>
                <a:cs typeface="Open Sans SemiBold" pitchFamily="2" charset="0"/>
              </a:defRPr>
            </a:lvl1pPr>
          </a:lstStyle>
          <a:p>
            <a:r>
              <a:rPr lang="en-US" dirty="0"/>
              <a:t>F1 Score Curve</a:t>
            </a:r>
          </a:p>
        </p:txBody>
      </p:sp>
      <p:grpSp>
        <p:nvGrpSpPr>
          <p:cNvPr id="57" name="Group 56">
            <a:extLst>
              <a:ext uri="{FF2B5EF4-FFF2-40B4-BE49-F238E27FC236}">
                <a16:creationId xmlns:a16="http://schemas.microsoft.com/office/drawing/2014/main" id="{966F21A8-A6CA-4453-BE8D-F93CADE54D29}"/>
              </a:ext>
            </a:extLst>
          </p:cNvPr>
          <p:cNvGrpSpPr/>
          <p:nvPr/>
        </p:nvGrpSpPr>
        <p:grpSpPr>
          <a:xfrm>
            <a:off x="8337981" y="3300434"/>
            <a:ext cx="155934" cy="155934"/>
            <a:chOff x="860246" y="3911753"/>
            <a:chExt cx="155934" cy="155934"/>
          </a:xfrm>
        </p:grpSpPr>
        <p:sp>
          <p:nvSpPr>
            <p:cNvPr id="58" name="Graphic 49">
              <a:extLst>
                <a:ext uri="{FF2B5EF4-FFF2-40B4-BE49-F238E27FC236}">
                  <a16:creationId xmlns:a16="http://schemas.microsoft.com/office/drawing/2014/main" id="{1461A428-8E5F-4041-ADF1-38658F67CA9B}"/>
                </a:ext>
              </a:extLst>
            </p:cNvPr>
            <p:cNvSpPr/>
            <p:nvPr/>
          </p:nvSpPr>
          <p:spPr>
            <a:xfrm>
              <a:off x="896800" y="3954840"/>
              <a:ext cx="82826" cy="69760"/>
            </a:xfrm>
            <a:custGeom>
              <a:avLst/>
              <a:gdLst>
                <a:gd name="connsiteX0" fmla="*/ 1835944 w 1847850"/>
                <a:gd name="connsiteY0" fmla="*/ 923449 h 1885950"/>
                <a:gd name="connsiteX1" fmla="*/ 1309211 w 1847850"/>
                <a:gd name="connsiteY1" fmla="*/ 26194 h 1885950"/>
                <a:gd name="connsiteX2" fmla="*/ 1276826 w 1847850"/>
                <a:gd name="connsiteY2" fmla="*/ 7144 h 1885950"/>
                <a:gd name="connsiteX3" fmla="*/ 672941 w 1847850"/>
                <a:gd name="connsiteY3" fmla="*/ 7144 h 1885950"/>
                <a:gd name="connsiteX4" fmla="*/ 1077754 w 1847850"/>
                <a:gd name="connsiteY4" fmla="*/ 695801 h 1885950"/>
                <a:gd name="connsiteX5" fmla="*/ 7144 w 1847850"/>
                <a:gd name="connsiteY5" fmla="*/ 695801 h 1885950"/>
                <a:gd name="connsiteX6" fmla="*/ 7144 w 1847850"/>
                <a:gd name="connsiteY6" fmla="*/ 1193959 h 1885950"/>
                <a:gd name="connsiteX7" fmla="*/ 1077754 w 1847850"/>
                <a:gd name="connsiteY7" fmla="*/ 1193959 h 1885950"/>
                <a:gd name="connsiteX8" fmla="*/ 685324 w 1847850"/>
                <a:gd name="connsiteY8" fmla="*/ 1883569 h 1885950"/>
                <a:gd name="connsiteX9" fmla="*/ 1288256 w 1847850"/>
                <a:gd name="connsiteY9" fmla="*/ 1883569 h 1885950"/>
                <a:gd name="connsiteX10" fmla="*/ 1321594 w 1847850"/>
                <a:gd name="connsiteY10" fmla="*/ 1864519 h 1885950"/>
                <a:gd name="connsiteX11" fmla="*/ 1835944 w 1847850"/>
                <a:gd name="connsiteY11" fmla="*/ 961549 h 1885950"/>
                <a:gd name="connsiteX12" fmla="*/ 1835944 w 1847850"/>
                <a:gd name="connsiteY12" fmla="*/ 923449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7850" h="1885950">
                  <a:moveTo>
                    <a:pt x="1835944" y="923449"/>
                  </a:moveTo>
                  <a:lnTo>
                    <a:pt x="1309211" y="26194"/>
                  </a:lnTo>
                  <a:cubicBezTo>
                    <a:pt x="1302544" y="14764"/>
                    <a:pt x="1290161" y="7144"/>
                    <a:pt x="1276826" y="7144"/>
                  </a:cubicBezTo>
                  <a:lnTo>
                    <a:pt x="672941" y="7144"/>
                  </a:lnTo>
                  <a:lnTo>
                    <a:pt x="1077754" y="695801"/>
                  </a:lnTo>
                  <a:lnTo>
                    <a:pt x="7144" y="695801"/>
                  </a:lnTo>
                  <a:lnTo>
                    <a:pt x="7144" y="1193959"/>
                  </a:lnTo>
                  <a:lnTo>
                    <a:pt x="1077754" y="1193959"/>
                  </a:lnTo>
                  <a:lnTo>
                    <a:pt x="685324" y="1883569"/>
                  </a:lnTo>
                  <a:lnTo>
                    <a:pt x="1288256" y="1883569"/>
                  </a:lnTo>
                  <a:cubicBezTo>
                    <a:pt x="1301591" y="1883569"/>
                    <a:pt x="1314926" y="1875949"/>
                    <a:pt x="1321594" y="1864519"/>
                  </a:cubicBezTo>
                  <a:lnTo>
                    <a:pt x="1835944" y="961549"/>
                  </a:lnTo>
                  <a:cubicBezTo>
                    <a:pt x="1842611" y="949166"/>
                    <a:pt x="1842611" y="934879"/>
                    <a:pt x="1835944" y="923449"/>
                  </a:cubicBezTo>
                  <a:close/>
                </a:path>
              </a:pathLst>
            </a:custGeom>
            <a:solidFill>
              <a:srgbClr val="3DCAB1"/>
            </a:solidFill>
            <a:ln w="9525" cap="flat">
              <a:noFill/>
              <a:prstDash val="solid"/>
              <a:miter/>
            </a:ln>
          </p:spPr>
          <p:txBody>
            <a:bodyPr rtlCol="0" anchor="ctr"/>
            <a:lstStyle/>
            <a:p>
              <a:endParaRPr lang="en-ID"/>
            </a:p>
          </p:txBody>
        </p:sp>
        <p:sp>
          <p:nvSpPr>
            <p:cNvPr id="59" name="Oval 58">
              <a:extLst>
                <a:ext uri="{FF2B5EF4-FFF2-40B4-BE49-F238E27FC236}">
                  <a16:creationId xmlns:a16="http://schemas.microsoft.com/office/drawing/2014/main" id="{F220C9DA-8A66-49F9-9C1B-E6EF81F3A23A}"/>
                </a:ext>
              </a:extLst>
            </p:cNvPr>
            <p:cNvSpPr/>
            <p:nvPr/>
          </p:nvSpPr>
          <p:spPr>
            <a:xfrm>
              <a:off x="860246" y="3911753"/>
              <a:ext cx="155934" cy="155934"/>
            </a:xfrm>
            <a:prstGeom prst="ellipse">
              <a:avLst/>
            </a:prstGeom>
            <a:noFill/>
            <a:ln>
              <a:solidFill>
                <a:srgbClr val="3DC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cxnSp>
        <p:nvCxnSpPr>
          <p:cNvPr id="74" name="Straight Connector 73">
            <a:extLst>
              <a:ext uri="{FF2B5EF4-FFF2-40B4-BE49-F238E27FC236}">
                <a16:creationId xmlns:a16="http://schemas.microsoft.com/office/drawing/2014/main" id="{8EA95F4F-28DC-4E99-A1D7-4E5481E9021A}"/>
              </a:ext>
            </a:extLst>
          </p:cNvPr>
          <p:cNvCxnSpPr>
            <a:cxnSpLocks/>
          </p:cNvCxnSpPr>
          <p:nvPr/>
        </p:nvCxnSpPr>
        <p:spPr>
          <a:xfrm>
            <a:off x="5909907" y="342988"/>
            <a:ext cx="5740673" cy="0"/>
          </a:xfrm>
          <a:prstGeom prst="line">
            <a:avLst/>
          </a:prstGeom>
          <a:ln>
            <a:solidFill>
              <a:srgbClr val="0B508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A70BF03-0E05-46C6-AD22-E1B9298F0AF4}"/>
              </a:ext>
            </a:extLst>
          </p:cNvPr>
          <p:cNvCxnSpPr>
            <a:cxnSpLocks/>
          </p:cNvCxnSpPr>
          <p:nvPr/>
        </p:nvCxnSpPr>
        <p:spPr>
          <a:xfrm>
            <a:off x="10546604" y="342988"/>
            <a:ext cx="1103976" cy="0"/>
          </a:xfrm>
          <a:prstGeom prst="line">
            <a:avLst/>
          </a:prstGeom>
          <a:ln w="25400" cap="rnd">
            <a:solidFill>
              <a:srgbClr val="3DCAB1"/>
            </a:solidFill>
            <a:roun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41AA4D8-1275-44D4-ACA5-B488A13DCEDC}"/>
              </a:ext>
            </a:extLst>
          </p:cNvPr>
          <p:cNvSpPr/>
          <p:nvPr/>
        </p:nvSpPr>
        <p:spPr>
          <a:xfrm>
            <a:off x="11650580" y="3707136"/>
            <a:ext cx="146229" cy="1953595"/>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Rectangle 67">
            <a:extLst>
              <a:ext uri="{FF2B5EF4-FFF2-40B4-BE49-F238E27FC236}">
                <a16:creationId xmlns:a16="http://schemas.microsoft.com/office/drawing/2014/main" id="{943F6BAE-09F6-427F-B1D3-0E993B8C77C7}"/>
              </a:ext>
            </a:extLst>
          </p:cNvPr>
          <p:cNvSpPr/>
          <p:nvPr/>
        </p:nvSpPr>
        <p:spPr>
          <a:xfrm>
            <a:off x="7828738" y="3707136"/>
            <a:ext cx="146229" cy="1953595"/>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Rectangle 66">
            <a:extLst>
              <a:ext uri="{FF2B5EF4-FFF2-40B4-BE49-F238E27FC236}">
                <a16:creationId xmlns:a16="http://schemas.microsoft.com/office/drawing/2014/main" id="{D50BC8D4-B987-41CA-933A-01682430FEC6}"/>
              </a:ext>
            </a:extLst>
          </p:cNvPr>
          <p:cNvSpPr/>
          <p:nvPr/>
        </p:nvSpPr>
        <p:spPr>
          <a:xfrm>
            <a:off x="4006895" y="3707136"/>
            <a:ext cx="146229" cy="1953595"/>
          </a:xfrm>
          <a:prstGeom prst="rect">
            <a:avLst/>
          </a:prstGeom>
          <a:solidFill>
            <a:srgbClr val="0B5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6" name="Group 35">
            <a:extLst>
              <a:ext uri="{FF2B5EF4-FFF2-40B4-BE49-F238E27FC236}">
                <a16:creationId xmlns:a16="http://schemas.microsoft.com/office/drawing/2014/main" id="{00677F72-383D-4129-38A1-28B9E2390C6D}"/>
              </a:ext>
            </a:extLst>
          </p:cNvPr>
          <p:cNvGrpSpPr/>
          <p:nvPr/>
        </p:nvGrpSpPr>
        <p:grpSpPr>
          <a:xfrm>
            <a:off x="704513" y="295822"/>
            <a:ext cx="848062" cy="94334"/>
            <a:chOff x="704513" y="295822"/>
            <a:chExt cx="848062" cy="94334"/>
          </a:xfrm>
        </p:grpSpPr>
        <p:sp>
          <p:nvSpPr>
            <p:cNvPr id="37" name="Oval 36">
              <a:extLst>
                <a:ext uri="{FF2B5EF4-FFF2-40B4-BE49-F238E27FC236}">
                  <a16:creationId xmlns:a16="http://schemas.microsoft.com/office/drawing/2014/main" id="{33D4130E-6791-BA55-FCE6-F4C1F1239674}"/>
                </a:ext>
              </a:extLst>
            </p:cNvPr>
            <p:cNvSpPr/>
            <p:nvPr/>
          </p:nvSpPr>
          <p:spPr>
            <a:xfrm>
              <a:off x="704513"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7FA4345C-5FBC-1367-1731-C0A539244E42}"/>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19F11794-07EE-04F6-201B-E1F1A53C543A}"/>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E84FD62E-342D-7EF8-CBFF-1B4DCA5BE606}"/>
                </a:ext>
              </a:extLst>
            </p:cNvPr>
            <p:cNvSpPr/>
            <p:nvPr/>
          </p:nvSpPr>
          <p:spPr>
            <a:xfrm>
              <a:off x="1267438" y="295822"/>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1B3639CD-561B-DFDC-1102-2B3E7F91B2A4}"/>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3" name="TextBox 52">
            <a:extLst>
              <a:ext uri="{FF2B5EF4-FFF2-40B4-BE49-F238E27FC236}">
                <a16:creationId xmlns:a16="http://schemas.microsoft.com/office/drawing/2014/main" id="{D296F04B-A563-FB6F-C3FC-C92C9AE91B8B}"/>
              </a:ext>
            </a:extLst>
          </p:cNvPr>
          <p:cNvSpPr txBox="1"/>
          <p:nvPr/>
        </p:nvSpPr>
        <p:spPr>
          <a:xfrm>
            <a:off x="615654" y="6407149"/>
            <a:ext cx="4224110" cy="230832"/>
          </a:xfrm>
          <a:prstGeom prst="rect">
            <a:avLst/>
          </a:prstGeom>
          <a:noFill/>
        </p:spPr>
        <p:txBody>
          <a:bodyPr wrap="square" rtlCol="0">
            <a:spAutoFit/>
          </a:bodyPr>
          <a:lstStyle/>
          <a:p>
            <a:r>
              <a:rPr lang="en-US" sz="900" spc="80" dirty="0">
                <a:solidFill>
                  <a:schemeClr val="bg1">
                    <a:lumMod val="95000"/>
                  </a:schemeClr>
                </a:solidFill>
                <a:latin typeface="Montserrat" panose="00000500000000000000" pitchFamily="2" charset="0"/>
                <a:ea typeface="Open Sans" panose="020B0606030504020204" pitchFamily="34" charset="0"/>
                <a:cs typeface="Open Sans" panose="020B0606030504020204" pitchFamily="34" charset="0"/>
              </a:rPr>
              <a:t>Helmet and Number Plate Detection </a:t>
            </a:r>
          </a:p>
        </p:txBody>
      </p:sp>
    </p:spTree>
    <p:extLst>
      <p:ext uri="{BB962C8B-B14F-4D97-AF65-F5344CB8AC3E}">
        <p14:creationId xmlns:p14="http://schemas.microsoft.com/office/powerpoint/2010/main" val="57481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E31FA2E-069E-44FE-A6C1-2B847280B8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4923" y="1798585"/>
            <a:ext cx="5831002" cy="3445466"/>
          </a:xfrm>
          <a:prstGeom prst="rect">
            <a:avLst/>
          </a:prstGeom>
        </p:spPr>
      </p:pic>
      <p:pic>
        <p:nvPicPr>
          <p:cNvPr id="4" name="Picture Placeholder 3">
            <a:extLst>
              <a:ext uri="{FF2B5EF4-FFF2-40B4-BE49-F238E27FC236}">
                <a16:creationId xmlns:a16="http://schemas.microsoft.com/office/drawing/2014/main" id="{58B459DA-592A-0308-1312-677990795DBD}"/>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311" r="251"/>
          <a:stretch/>
        </p:blipFill>
        <p:spPr>
          <a:xfrm>
            <a:off x="6308171" y="1957386"/>
            <a:ext cx="4495799" cy="2895600"/>
          </a:xfrm>
        </p:spPr>
      </p:pic>
      <p:grpSp>
        <p:nvGrpSpPr>
          <p:cNvPr id="10" name="Group 9">
            <a:extLst>
              <a:ext uri="{FF2B5EF4-FFF2-40B4-BE49-F238E27FC236}">
                <a16:creationId xmlns:a16="http://schemas.microsoft.com/office/drawing/2014/main" id="{BCEE3834-04D5-50BA-C77A-C0B822EEA246}"/>
              </a:ext>
            </a:extLst>
          </p:cNvPr>
          <p:cNvGrpSpPr/>
          <p:nvPr/>
        </p:nvGrpSpPr>
        <p:grpSpPr>
          <a:xfrm>
            <a:off x="704513" y="295822"/>
            <a:ext cx="848062" cy="94334"/>
            <a:chOff x="704513" y="295822"/>
            <a:chExt cx="848062" cy="94334"/>
          </a:xfrm>
        </p:grpSpPr>
        <p:sp>
          <p:nvSpPr>
            <p:cNvPr id="5" name="Oval 4">
              <a:extLst>
                <a:ext uri="{FF2B5EF4-FFF2-40B4-BE49-F238E27FC236}">
                  <a16:creationId xmlns:a16="http://schemas.microsoft.com/office/drawing/2014/main" id="{062B2648-F9BC-44A0-BAC7-950149E3E9F6}"/>
                </a:ext>
              </a:extLst>
            </p:cNvPr>
            <p:cNvSpPr/>
            <p:nvPr/>
          </p:nvSpPr>
          <p:spPr>
            <a:xfrm>
              <a:off x="704513" y="295823"/>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1F724281-A2D7-44FF-AEB1-C1495D7E6DE1}"/>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C69300DB-BCBA-4378-98AE-9AF07898EB91}"/>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BB39B481-7B5F-40EA-8591-FE58B81749F7}"/>
                </a:ext>
              </a:extLst>
            </p:cNvPr>
            <p:cNvSpPr/>
            <p:nvPr/>
          </p:nvSpPr>
          <p:spPr>
            <a:xfrm>
              <a:off x="1267438"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622A9FC-BC92-42B2-ABD1-787D633E0FD4}"/>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3" name="TextBox 32">
            <a:extLst>
              <a:ext uri="{FF2B5EF4-FFF2-40B4-BE49-F238E27FC236}">
                <a16:creationId xmlns:a16="http://schemas.microsoft.com/office/drawing/2014/main" id="{08B295A8-E497-4F29-AC7B-40295EC702B3}"/>
              </a:ext>
            </a:extLst>
          </p:cNvPr>
          <p:cNvSpPr txBox="1"/>
          <p:nvPr/>
        </p:nvSpPr>
        <p:spPr>
          <a:xfrm>
            <a:off x="578299" y="2198191"/>
            <a:ext cx="4141072"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solidFill>
                  <a:srgbClr val="021638"/>
                </a:solidFill>
                <a:latin typeface="Raleway" pitchFamily="2" charset="0"/>
              </a:rPr>
              <a:t>Gradio Interface Setup</a:t>
            </a:r>
          </a:p>
        </p:txBody>
      </p:sp>
      <p:grpSp>
        <p:nvGrpSpPr>
          <p:cNvPr id="34" name="Group 33">
            <a:extLst>
              <a:ext uri="{FF2B5EF4-FFF2-40B4-BE49-F238E27FC236}">
                <a16:creationId xmlns:a16="http://schemas.microsoft.com/office/drawing/2014/main" id="{76977BE7-7CEA-4D5E-B1CF-E6E0080AFB54}"/>
              </a:ext>
            </a:extLst>
          </p:cNvPr>
          <p:cNvGrpSpPr/>
          <p:nvPr/>
        </p:nvGrpSpPr>
        <p:grpSpPr>
          <a:xfrm>
            <a:off x="702559" y="1951844"/>
            <a:ext cx="1763788" cy="45719"/>
            <a:chOff x="855587" y="3200866"/>
            <a:chExt cx="1763788" cy="45719"/>
          </a:xfrm>
        </p:grpSpPr>
        <p:sp>
          <p:nvSpPr>
            <p:cNvPr id="43" name="Rectangle: Rounded Corners 42">
              <a:extLst>
                <a:ext uri="{FF2B5EF4-FFF2-40B4-BE49-F238E27FC236}">
                  <a16:creationId xmlns:a16="http://schemas.microsoft.com/office/drawing/2014/main" id="{B4A3F08F-D377-4CE1-98E0-AFA64E57FA3C}"/>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id="{7D3DB14D-3339-43AB-A49F-4B4179E32CE2}"/>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5" name="TextBox 34">
            <a:extLst>
              <a:ext uri="{FF2B5EF4-FFF2-40B4-BE49-F238E27FC236}">
                <a16:creationId xmlns:a16="http://schemas.microsoft.com/office/drawing/2014/main" id="{26071FA9-3F4C-4D54-BEC2-AD521123A9E2}"/>
              </a:ext>
            </a:extLst>
          </p:cNvPr>
          <p:cNvSpPr txBox="1"/>
          <p:nvPr/>
        </p:nvSpPr>
        <p:spPr>
          <a:xfrm>
            <a:off x="604174" y="3559251"/>
            <a:ext cx="4235590" cy="1727268"/>
          </a:xfrm>
          <a:prstGeom prst="rect">
            <a:avLst/>
          </a:prstGeom>
          <a:noFill/>
        </p:spPr>
        <p:txBody>
          <a:bodyPr wrap="square" rtlCol="0">
            <a:spAutoFit/>
          </a:bodyPr>
          <a:lstStyle>
            <a:defPPr>
              <a:defRPr lang="en-US"/>
            </a:defPPr>
            <a:lvl1pPr>
              <a:lnSpc>
                <a:spcPct val="150000"/>
              </a:lnSpc>
              <a:defRPr sz="1100">
                <a:solidFill>
                  <a:schemeClr val="tx1">
                    <a:lumMod val="65000"/>
                    <a:lumOff val="35000"/>
                  </a:schemeClr>
                </a:solidFill>
                <a:latin typeface="Open Sans" pitchFamily="2" charset="0"/>
                <a:ea typeface="Open Sans" pitchFamily="2" charset="0"/>
                <a:cs typeface="Open Sans" pitchFamily="2" charset="0"/>
              </a:defRPr>
            </a:lvl1pPr>
            <a:lvl2pPr>
              <a:defRPr/>
            </a:lvl2pPr>
            <a:lvl3pPr>
              <a:defRPr/>
            </a:lvl3pPr>
            <a:lvl4pPr>
              <a:defRPr/>
            </a:lvl4pPr>
            <a:lvl5pPr>
              <a:defRPr/>
            </a:lvl5pPr>
            <a:lvl6pPr>
              <a:defRPr/>
            </a:lvl6pPr>
            <a:lvl7pPr>
              <a:defRPr/>
            </a:lvl7pPr>
            <a:lvl8pPr>
              <a:defRPr/>
            </a:lvl8pPr>
            <a:lvl9pPr>
              <a:defRPr/>
            </a:lvl9pPr>
          </a:lstStyle>
          <a:p>
            <a:r>
              <a:rPr lang="en-US" sz="1400" b="1" dirty="0"/>
              <a:t>Objective: </a:t>
            </a:r>
          </a:p>
          <a:p>
            <a:r>
              <a:rPr lang="en-US" dirty="0"/>
              <a:t>Create a user-friendly interface for uploading images and receiving predictions.</a:t>
            </a:r>
          </a:p>
          <a:p>
            <a:r>
              <a:rPr lang="en-US" sz="1400" b="1" dirty="0"/>
              <a:t>How it Works:</a:t>
            </a:r>
          </a:p>
          <a:p>
            <a:r>
              <a:rPr lang="en-US" dirty="0"/>
              <a:t>Users upload images via the interface.YOLOv8 processes the images, and results are displayed instantly.</a:t>
            </a:r>
          </a:p>
        </p:txBody>
      </p:sp>
      <p:sp>
        <p:nvSpPr>
          <p:cNvPr id="47" name="TextBox 46">
            <a:extLst>
              <a:ext uri="{FF2B5EF4-FFF2-40B4-BE49-F238E27FC236}">
                <a16:creationId xmlns:a16="http://schemas.microsoft.com/office/drawing/2014/main" id="{3089B720-4E33-B138-AA4E-02A0C2C94B9D}"/>
              </a:ext>
            </a:extLst>
          </p:cNvPr>
          <p:cNvSpPr txBox="1"/>
          <p:nvPr/>
        </p:nvSpPr>
        <p:spPr>
          <a:xfrm>
            <a:off x="615654" y="6407149"/>
            <a:ext cx="4224110" cy="230832"/>
          </a:xfrm>
          <a:prstGeom prst="rect">
            <a:avLst/>
          </a:prstGeom>
          <a:noFill/>
        </p:spPr>
        <p:txBody>
          <a:bodyPr wrap="square" rtlCol="0">
            <a:spAutoFit/>
          </a:bodyPr>
          <a:lstStyle>
            <a:defPPr>
              <a:defRPr lang="en-US"/>
            </a:defPPr>
            <a:lvl1pPr>
              <a:defRPr sz="900" spc="80">
                <a:solidFill>
                  <a:srgbClr val="3DCAB1"/>
                </a:solidFill>
                <a:latin typeface="Montserrat" panose="00000500000000000000" pitchFamily="2" charset="0"/>
                <a:ea typeface="Open Sans" panose="020B0606030504020204" pitchFamily="34" charset="0"/>
                <a:cs typeface="Open Sans" panose="020B0606030504020204" pitchFamily="34" charset="0"/>
              </a:defRPr>
            </a:lvl1pPr>
          </a:lstStyle>
          <a:p>
            <a:r>
              <a:rPr lang="en-US" dirty="0">
                <a:solidFill>
                  <a:schemeClr val="bg1"/>
                </a:solidFill>
              </a:rPr>
              <a:t>Helmet and Number Plate Detection </a:t>
            </a:r>
          </a:p>
        </p:txBody>
      </p:sp>
    </p:spTree>
    <p:extLst>
      <p:ext uri="{BB962C8B-B14F-4D97-AF65-F5344CB8AC3E}">
        <p14:creationId xmlns:p14="http://schemas.microsoft.com/office/powerpoint/2010/main" val="865200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E31FA2E-069E-44FE-A6C1-2B847280B8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4923" y="1798585"/>
            <a:ext cx="5831002" cy="3445466"/>
          </a:xfrm>
          <a:prstGeom prst="rect">
            <a:avLst/>
          </a:prstGeom>
        </p:spPr>
      </p:pic>
      <p:pic>
        <p:nvPicPr>
          <p:cNvPr id="4" name="Picture Placeholder 3">
            <a:extLst>
              <a:ext uri="{FF2B5EF4-FFF2-40B4-BE49-F238E27FC236}">
                <a16:creationId xmlns:a16="http://schemas.microsoft.com/office/drawing/2014/main" id="{58B459DA-592A-0308-1312-677990795DBD}"/>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8472" r="8472"/>
          <a:stretch/>
        </p:blipFill>
        <p:spPr>
          <a:xfrm>
            <a:off x="6308171" y="1957386"/>
            <a:ext cx="4495799" cy="2895600"/>
          </a:xfrm>
        </p:spPr>
      </p:pic>
      <p:grpSp>
        <p:nvGrpSpPr>
          <p:cNvPr id="10" name="Group 9">
            <a:extLst>
              <a:ext uri="{FF2B5EF4-FFF2-40B4-BE49-F238E27FC236}">
                <a16:creationId xmlns:a16="http://schemas.microsoft.com/office/drawing/2014/main" id="{BCEE3834-04D5-50BA-C77A-C0B822EEA246}"/>
              </a:ext>
            </a:extLst>
          </p:cNvPr>
          <p:cNvGrpSpPr/>
          <p:nvPr/>
        </p:nvGrpSpPr>
        <p:grpSpPr>
          <a:xfrm>
            <a:off x="704513" y="295822"/>
            <a:ext cx="848062" cy="94334"/>
            <a:chOff x="704513" y="295822"/>
            <a:chExt cx="848062" cy="94334"/>
          </a:xfrm>
        </p:grpSpPr>
        <p:sp>
          <p:nvSpPr>
            <p:cNvPr id="5" name="Oval 4">
              <a:extLst>
                <a:ext uri="{FF2B5EF4-FFF2-40B4-BE49-F238E27FC236}">
                  <a16:creationId xmlns:a16="http://schemas.microsoft.com/office/drawing/2014/main" id="{062B2648-F9BC-44A0-BAC7-950149E3E9F6}"/>
                </a:ext>
              </a:extLst>
            </p:cNvPr>
            <p:cNvSpPr/>
            <p:nvPr/>
          </p:nvSpPr>
          <p:spPr>
            <a:xfrm>
              <a:off x="704513" y="295823"/>
              <a:ext cx="94333" cy="943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1F724281-A2D7-44FF-AEB1-C1495D7E6DE1}"/>
                </a:ext>
              </a:extLst>
            </p:cNvPr>
            <p:cNvSpPr/>
            <p:nvPr/>
          </p:nvSpPr>
          <p:spPr>
            <a:xfrm>
              <a:off x="892155" y="295823"/>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C69300DB-BCBA-4378-98AE-9AF07898EB91}"/>
                </a:ext>
              </a:extLst>
            </p:cNvPr>
            <p:cNvSpPr/>
            <p:nvPr/>
          </p:nvSpPr>
          <p:spPr>
            <a:xfrm>
              <a:off x="1079797"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BB39B481-7B5F-40EA-8591-FE58B81749F7}"/>
                </a:ext>
              </a:extLst>
            </p:cNvPr>
            <p:cNvSpPr/>
            <p:nvPr/>
          </p:nvSpPr>
          <p:spPr>
            <a:xfrm>
              <a:off x="1267438"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622A9FC-BC92-42B2-ABD1-787D633E0FD4}"/>
                </a:ext>
              </a:extLst>
            </p:cNvPr>
            <p:cNvSpPr/>
            <p:nvPr/>
          </p:nvSpPr>
          <p:spPr>
            <a:xfrm>
              <a:off x="1458242" y="295822"/>
              <a:ext cx="94333" cy="9433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3" name="TextBox 32">
            <a:extLst>
              <a:ext uri="{FF2B5EF4-FFF2-40B4-BE49-F238E27FC236}">
                <a16:creationId xmlns:a16="http://schemas.microsoft.com/office/drawing/2014/main" id="{08B295A8-E497-4F29-AC7B-40295EC702B3}"/>
              </a:ext>
            </a:extLst>
          </p:cNvPr>
          <p:cNvSpPr txBox="1"/>
          <p:nvPr/>
        </p:nvSpPr>
        <p:spPr>
          <a:xfrm>
            <a:off x="578299" y="2198191"/>
            <a:ext cx="4141072" cy="1323439"/>
          </a:xfrm>
          <a:prstGeom prst="rect">
            <a:avLst/>
          </a:prstGeom>
          <a:noFill/>
        </p:spPr>
        <p:txBody>
          <a:bodyPr wrap="square" rtlCol="0">
            <a:spAutoFit/>
          </a:bodyPr>
          <a:lstStyle>
            <a:defPPr>
              <a:defRPr lang="en-US"/>
            </a:defPPr>
            <a:lvl1pPr>
              <a:defRPr sz="8800">
                <a:solidFill>
                  <a:schemeClr val="bg1"/>
                </a:solidFill>
                <a:latin typeface="Raleway ExtraBold" pitchFamily="2" charset="0"/>
                <a:cs typeface="Arial" panose="020B0604020202020204" pitchFamily="34" charset="0"/>
              </a:defRPr>
            </a:lvl1pPr>
          </a:lstStyle>
          <a:p>
            <a:r>
              <a:rPr lang="en-US" sz="4000" b="1" dirty="0">
                <a:solidFill>
                  <a:srgbClr val="021638"/>
                </a:solidFill>
                <a:latin typeface="Raleway" pitchFamily="2" charset="0"/>
              </a:rPr>
              <a:t>Fast Api Interface Setup</a:t>
            </a:r>
          </a:p>
        </p:txBody>
      </p:sp>
      <p:grpSp>
        <p:nvGrpSpPr>
          <p:cNvPr id="34" name="Group 33">
            <a:extLst>
              <a:ext uri="{FF2B5EF4-FFF2-40B4-BE49-F238E27FC236}">
                <a16:creationId xmlns:a16="http://schemas.microsoft.com/office/drawing/2014/main" id="{76977BE7-7CEA-4D5E-B1CF-E6E0080AFB54}"/>
              </a:ext>
            </a:extLst>
          </p:cNvPr>
          <p:cNvGrpSpPr/>
          <p:nvPr/>
        </p:nvGrpSpPr>
        <p:grpSpPr>
          <a:xfrm>
            <a:off x="702559" y="1951844"/>
            <a:ext cx="1763788" cy="45719"/>
            <a:chOff x="855587" y="3200866"/>
            <a:chExt cx="1763788" cy="45719"/>
          </a:xfrm>
        </p:grpSpPr>
        <p:sp>
          <p:nvSpPr>
            <p:cNvPr id="43" name="Rectangle: Rounded Corners 42">
              <a:extLst>
                <a:ext uri="{FF2B5EF4-FFF2-40B4-BE49-F238E27FC236}">
                  <a16:creationId xmlns:a16="http://schemas.microsoft.com/office/drawing/2014/main" id="{B4A3F08F-D377-4CE1-98E0-AFA64E57FA3C}"/>
                </a:ext>
              </a:extLst>
            </p:cNvPr>
            <p:cNvSpPr/>
            <p:nvPr/>
          </p:nvSpPr>
          <p:spPr>
            <a:xfrm>
              <a:off x="855587" y="3200866"/>
              <a:ext cx="1181100"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id="{7D3DB14D-3339-43AB-A49F-4B4179E32CE2}"/>
                </a:ext>
              </a:extLst>
            </p:cNvPr>
            <p:cNvSpPr/>
            <p:nvPr/>
          </p:nvSpPr>
          <p:spPr>
            <a:xfrm>
              <a:off x="2106350" y="3200866"/>
              <a:ext cx="513025" cy="45719"/>
            </a:xfrm>
            <a:prstGeom prst="roundRect">
              <a:avLst>
                <a:gd name="adj" fmla="val 50000"/>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5" name="TextBox 34">
            <a:extLst>
              <a:ext uri="{FF2B5EF4-FFF2-40B4-BE49-F238E27FC236}">
                <a16:creationId xmlns:a16="http://schemas.microsoft.com/office/drawing/2014/main" id="{26071FA9-3F4C-4D54-BEC2-AD521123A9E2}"/>
              </a:ext>
            </a:extLst>
          </p:cNvPr>
          <p:cNvSpPr txBox="1"/>
          <p:nvPr/>
        </p:nvSpPr>
        <p:spPr>
          <a:xfrm>
            <a:off x="604174" y="3559251"/>
            <a:ext cx="4235590" cy="1727268"/>
          </a:xfrm>
          <a:prstGeom prst="rect">
            <a:avLst/>
          </a:prstGeom>
          <a:noFill/>
        </p:spPr>
        <p:txBody>
          <a:bodyPr wrap="square" rtlCol="0">
            <a:spAutoFit/>
          </a:bodyPr>
          <a:lstStyle>
            <a:defPPr>
              <a:defRPr lang="en-US"/>
            </a:defPPr>
            <a:lvl1pPr>
              <a:lnSpc>
                <a:spcPct val="150000"/>
              </a:lnSpc>
              <a:defRPr sz="1100">
                <a:solidFill>
                  <a:schemeClr val="tx1">
                    <a:lumMod val="65000"/>
                    <a:lumOff val="35000"/>
                  </a:schemeClr>
                </a:solidFill>
                <a:latin typeface="Open Sans" pitchFamily="2" charset="0"/>
                <a:ea typeface="Open Sans" pitchFamily="2" charset="0"/>
                <a:cs typeface="Open Sans" pitchFamily="2" charset="0"/>
              </a:defRPr>
            </a:lvl1pPr>
            <a:lvl2pPr>
              <a:defRPr/>
            </a:lvl2pPr>
            <a:lvl3pPr>
              <a:defRPr/>
            </a:lvl3pPr>
            <a:lvl4pPr>
              <a:defRPr/>
            </a:lvl4pPr>
            <a:lvl5pPr>
              <a:defRPr/>
            </a:lvl5pPr>
            <a:lvl6pPr>
              <a:defRPr/>
            </a:lvl6pPr>
            <a:lvl7pPr>
              <a:defRPr/>
            </a:lvl7pPr>
            <a:lvl8pPr>
              <a:defRPr/>
            </a:lvl8pPr>
            <a:lvl9pPr>
              <a:defRPr/>
            </a:lvl9pPr>
          </a:lstStyle>
          <a:p>
            <a:r>
              <a:rPr lang="en-US" sz="1400" b="1" dirty="0"/>
              <a:t>Objective: </a:t>
            </a:r>
          </a:p>
          <a:p>
            <a:r>
              <a:rPr lang="en-US" dirty="0"/>
              <a:t>Create a user-friendly interface for uploading images and receiving predictions.</a:t>
            </a:r>
          </a:p>
          <a:p>
            <a:r>
              <a:rPr lang="en-US" sz="1400" b="1" dirty="0"/>
              <a:t>How it Works:</a:t>
            </a:r>
          </a:p>
          <a:p>
            <a:r>
              <a:rPr lang="en-US" dirty="0"/>
              <a:t>Users upload images via the interface.YOLOv8 processes the images, and results are displayed instantly.</a:t>
            </a:r>
          </a:p>
        </p:txBody>
      </p:sp>
      <p:sp>
        <p:nvSpPr>
          <p:cNvPr id="47" name="TextBox 46">
            <a:extLst>
              <a:ext uri="{FF2B5EF4-FFF2-40B4-BE49-F238E27FC236}">
                <a16:creationId xmlns:a16="http://schemas.microsoft.com/office/drawing/2014/main" id="{3089B720-4E33-B138-AA4E-02A0C2C94B9D}"/>
              </a:ext>
            </a:extLst>
          </p:cNvPr>
          <p:cNvSpPr txBox="1"/>
          <p:nvPr/>
        </p:nvSpPr>
        <p:spPr>
          <a:xfrm>
            <a:off x="615654" y="6407149"/>
            <a:ext cx="4224110" cy="230832"/>
          </a:xfrm>
          <a:prstGeom prst="rect">
            <a:avLst/>
          </a:prstGeom>
          <a:noFill/>
        </p:spPr>
        <p:txBody>
          <a:bodyPr wrap="square" rtlCol="0">
            <a:spAutoFit/>
          </a:bodyPr>
          <a:lstStyle>
            <a:defPPr>
              <a:defRPr lang="en-US"/>
            </a:defPPr>
            <a:lvl1pPr>
              <a:defRPr sz="900" spc="80">
                <a:solidFill>
                  <a:srgbClr val="3DCAB1"/>
                </a:solidFill>
                <a:latin typeface="Montserrat" panose="00000500000000000000" pitchFamily="2" charset="0"/>
                <a:ea typeface="Open Sans" panose="020B0606030504020204" pitchFamily="34" charset="0"/>
                <a:cs typeface="Open Sans" panose="020B0606030504020204" pitchFamily="34" charset="0"/>
              </a:defRPr>
            </a:lvl1pPr>
          </a:lstStyle>
          <a:p>
            <a:r>
              <a:rPr lang="en-US" dirty="0">
                <a:solidFill>
                  <a:schemeClr val="bg1"/>
                </a:solidFill>
              </a:rPr>
              <a:t>Helmet and Number Plate Detection </a:t>
            </a:r>
          </a:p>
        </p:txBody>
      </p:sp>
    </p:spTree>
    <p:extLst>
      <p:ext uri="{BB962C8B-B14F-4D97-AF65-F5344CB8AC3E}">
        <p14:creationId xmlns:p14="http://schemas.microsoft.com/office/powerpoint/2010/main" val="221120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B2D4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TotalTime>
  <Words>872</Words>
  <Application>Microsoft Office PowerPoint</Application>
  <PresentationFormat>Widescreen</PresentationFormat>
  <Paragraphs>85</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Montserrat</vt:lpstr>
      <vt:lpstr>Open Sans</vt:lpstr>
      <vt:lpstr>Raleway</vt:lpstr>
      <vt:lpstr>Raleway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BOSS_ BABY</dc:creator>
  <cp:lastModifiedBy>MUHAMMAD ISMAEEL SAGHAR</cp:lastModifiedBy>
  <cp:revision>199</cp:revision>
  <dcterms:created xsi:type="dcterms:W3CDTF">2022-07-12T06:50:28Z</dcterms:created>
  <dcterms:modified xsi:type="dcterms:W3CDTF">2024-09-09T05:51:02Z</dcterms:modified>
</cp:coreProperties>
</file>